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8" r:id="rId3"/>
    <p:sldId id="286" r:id="rId4"/>
    <p:sldId id="287" r:id="rId5"/>
    <p:sldId id="262" r:id="rId6"/>
    <p:sldId id="263" r:id="rId7"/>
    <p:sldId id="260" r:id="rId8"/>
    <p:sldId id="281" r:id="rId9"/>
    <p:sldId id="282" r:id="rId10"/>
    <p:sldId id="265" r:id="rId11"/>
    <p:sldId id="283" r:id="rId12"/>
    <p:sldId id="267" r:id="rId13"/>
    <p:sldId id="268" r:id="rId14"/>
    <p:sldId id="284" r:id="rId15"/>
    <p:sldId id="269" r:id="rId16"/>
    <p:sldId id="270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0DF8D51-9D7C-4EA7-96F9-3E1D46C70690}" v="3" dt="2023-02-02T01:26:09.693"/>
    <p1510:client id="{217A0776-F230-45F5-A6FD-402A0B382CF2}" v="1633" dt="2023-01-31T02:23:12.600"/>
    <p1510:client id="{23EC0298-4D06-4188-834B-BFF4E9924F53}" v="1" dt="2023-01-29T11:51:20.670"/>
    <p1510:client id="{27B2EC3C-8972-4B09-8849-793343C27EFD}" v="1194" dt="2023-01-30T16:47:30.122"/>
    <p1510:client id="{2B10FCFE-8BB0-4220-B73E-DDF0D20C2C75}" v="1019" dt="2023-01-31T13:54:04.557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8797CDF8-32F6-469D-8B5B-D9FD65FB08A6}" v="6" dt="2023-02-02T01:32:11.475"/>
    <p1510:client id="{8D607433-CA4D-4652-B4F4-FA9D37A43656}" v="5" dt="2023-02-02T01:21:01.076"/>
    <p1510:client id="{C25EBAE3-3444-4BEB-AA90-FA93E3AC8FA5}" v="1919" dt="2023-02-02T01:13:49.902"/>
    <p1510:client id="{D79E44AD-5434-4B33-B3A7-098A54B067DA}" v="7" dt="2023-01-30T05:43:02.298"/>
    <p1510:client id="{E2FF6293-355D-472A-B8FB-C6326881B50A}" v="1" dt="2023-01-29T12:03:56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microsoft.com/office/2018/10/relationships/authors" Target="authors.xml" Id="rId34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microsoft.com/office/2015/10/relationships/revisionInfo" Target="revisionInfo.xml" Id="rId33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viewProps" Target="viewProps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presProps" Target="presProp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tableStyles" Target="tableStyle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theme" Target="theme/theme1.xml" Id="rId30" /><Relationship Type="http://schemas.openxmlformats.org/officeDocument/2006/relationships/slide" Target="slides/slide7.xml" Id="rId8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1F10B-8D20-44BB-8EFF-0C26D14EF00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9D855-50EC-4171-8295-7D29B85D0D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Implications of Nano Technology</a:t>
          </a:r>
          <a:endParaRPr lang="en-US"/>
        </a:p>
      </dgm:t>
    </dgm:pt>
    <dgm:pt modelId="{573DA473-8FEF-4197-A48B-34A0598A822F}" type="parTrans" cxnId="{8EBF3B0A-AD72-4CDB-A946-CD3401A93F17}">
      <dgm:prSet/>
      <dgm:spPr/>
      <dgm:t>
        <a:bodyPr/>
        <a:lstStyle/>
        <a:p>
          <a:endParaRPr lang="en-US"/>
        </a:p>
      </dgm:t>
    </dgm:pt>
    <dgm:pt modelId="{9A56B689-434B-4259-99EB-32A60949874B}" type="sibTrans" cxnId="{8EBF3B0A-AD72-4CDB-A946-CD3401A93F17}">
      <dgm:prSet/>
      <dgm:spPr/>
      <dgm:t>
        <a:bodyPr/>
        <a:lstStyle/>
        <a:p>
          <a:endParaRPr lang="en-US"/>
        </a:p>
      </dgm:t>
    </dgm:pt>
    <dgm:pt modelId="{6528361E-80E9-4AA6-A6EB-8F6D0C29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Conclusion</a:t>
          </a:r>
          <a:endParaRPr lang="en-US"/>
        </a:p>
      </dgm:t>
    </dgm:pt>
    <dgm:pt modelId="{04497138-839C-41D2-A8AD-E99DDC8F4BB5}" type="parTrans" cxnId="{CCE9365F-12BE-4042-BE61-8FD90C73E969}">
      <dgm:prSet/>
      <dgm:spPr/>
      <dgm:t>
        <a:bodyPr/>
        <a:lstStyle/>
        <a:p>
          <a:endParaRPr lang="en-US"/>
        </a:p>
      </dgm:t>
    </dgm:pt>
    <dgm:pt modelId="{17A27EA1-E3C8-4323-8253-DA4976472EF4}" type="sibTrans" cxnId="{CCE9365F-12BE-4042-BE61-8FD90C73E969}">
      <dgm:prSet/>
      <dgm:spPr/>
      <dgm:t>
        <a:bodyPr/>
        <a:lstStyle/>
        <a:p>
          <a:endParaRPr lang="en-US"/>
        </a:p>
      </dgm:t>
    </dgm:pt>
    <dgm:pt modelId="{3400A711-B02D-411D-90A1-8DB1A7CABB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References </a:t>
          </a:r>
          <a:endParaRPr lang="en-US"/>
        </a:p>
      </dgm:t>
    </dgm:pt>
    <dgm:pt modelId="{9DE16388-94DF-4CF4-AA9C-FBF36E71A39F}" type="parTrans" cxnId="{05819334-C6E4-4B83-B5A1-40C099A183BC}">
      <dgm:prSet/>
      <dgm:spPr/>
      <dgm:t>
        <a:bodyPr/>
        <a:lstStyle/>
        <a:p>
          <a:endParaRPr lang="en-US"/>
        </a:p>
      </dgm:t>
    </dgm:pt>
    <dgm:pt modelId="{F1205281-A0F5-4B07-AECE-E54F85E27215}" type="sibTrans" cxnId="{05819334-C6E4-4B83-B5A1-40C099A183BC}">
      <dgm:prSet/>
      <dgm:spPr/>
      <dgm:t>
        <a:bodyPr/>
        <a:lstStyle/>
        <a:p>
          <a:endParaRPr lang="en-US"/>
        </a:p>
      </dgm:t>
    </dgm:pt>
    <dgm:pt modelId="{9A6B96DA-D49A-4709-95E9-E763E773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Vote of Thanks </a:t>
          </a:r>
          <a:endParaRPr lang="en-US"/>
        </a:p>
      </dgm:t>
    </dgm:pt>
    <dgm:pt modelId="{B7946493-4960-47A3-9109-A74217B457D0}" type="parTrans" cxnId="{313E9D49-1268-4992-839A-61DF1C3A4E7E}">
      <dgm:prSet/>
      <dgm:spPr/>
      <dgm:t>
        <a:bodyPr/>
        <a:lstStyle/>
        <a:p>
          <a:endParaRPr lang="en-US"/>
        </a:p>
      </dgm:t>
    </dgm:pt>
    <dgm:pt modelId="{E63AE5C4-D09B-48DA-8A27-1B2DB50BED91}" type="sibTrans" cxnId="{313E9D49-1268-4992-839A-61DF1C3A4E7E}">
      <dgm:prSet/>
      <dgm:spPr/>
      <dgm:t>
        <a:bodyPr/>
        <a:lstStyle/>
        <a:p>
          <a:endParaRPr lang="en-US"/>
        </a:p>
      </dgm:t>
    </dgm:pt>
    <dgm:pt modelId="{C9F44EBD-7A3D-424A-8A17-0CB1BFCC9F58}" type="pres">
      <dgm:prSet presAssocID="{8691F10B-8D20-44BB-8EFF-0C26D14EF00D}" presName="root" presStyleCnt="0">
        <dgm:presLayoutVars>
          <dgm:dir/>
          <dgm:resizeHandles val="exact"/>
        </dgm:presLayoutVars>
      </dgm:prSet>
      <dgm:spPr/>
    </dgm:pt>
    <dgm:pt modelId="{6BEAF72D-CBD8-4A6A-8681-0D05312CC706}" type="pres">
      <dgm:prSet presAssocID="{5949D855-50EC-4171-8295-7D29B85D0DC5}" presName="compNode" presStyleCnt="0"/>
      <dgm:spPr/>
    </dgm:pt>
    <dgm:pt modelId="{74A1FD86-BFA4-4904-B45D-DECC1C28B3C8}" type="pres">
      <dgm:prSet presAssocID="{5949D855-50EC-4171-8295-7D29B85D0DC5}" presName="iconBgRect" presStyleLbl="bgShp" presStyleIdx="0" presStyleCnt="4"/>
      <dgm:spPr/>
    </dgm:pt>
    <dgm:pt modelId="{19AF65D8-F864-4AC6-A6EE-0AE71997AC2D}" type="pres">
      <dgm:prSet presAssocID="{5949D855-50EC-4171-8295-7D29B85D0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710C92C-425C-4452-B1EC-FF8A619CBF0F}" type="pres">
      <dgm:prSet presAssocID="{5949D855-50EC-4171-8295-7D29B85D0DC5}" presName="spaceRect" presStyleCnt="0"/>
      <dgm:spPr/>
    </dgm:pt>
    <dgm:pt modelId="{360AE555-A71A-485D-B5CE-35F84BAC1669}" type="pres">
      <dgm:prSet presAssocID="{5949D855-50EC-4171-8295-7D29B85D0DC5}" presName="textRect" presStyleLbl="revTx" presStyleIdx="0" presStyleCnt="4">
        <dgm:presLayoutVars>
          <dgm:chMax val="1"/>
          <dgm:chPref val="1"/>
        </dgm:presLayoutVars>
      </dgm:prSet>
      <dgm:spPr/>
    </dgm:pt>
    <dgm:pt modelId="{474B1471-5B95-4B33-9F67-86BE2B0C5C25}" type="pres">
      <dgm:prSet presAssocID="{9A56B689-434B-4259-99EB-32A60949874B}" presName="sibTrans" presStyleCnt="0"/>
      <dgm:spPr/>
    </dgm:pt>
    <dgm:pt modelId="{312F7E97-7468-479D-8420-869C2C881057}" type="pres">
      <dgm:prSet presAssocID="{6528361E-80E9-4AA6-A6EB-8F6D0C29E857}" presName="compNode" presStyleCnt="0"/>
      <dgm:spPr/>
    </dgm:pt>
    <dgm:pt modelId="{6E7D0824-155C-42B8-B987-8A1099AAADB3}" type="pres">
      <dgm:prSet presAssocID="{6528361E-80E9-4AA6-A6EB-8F6D0C29E857}" presName="iconBgRect" presStyleLbl="bgShp" presStyleIdx="1" presStyleCnt="4"/>
      <dgm:spPr/>
    </dgm:pt>
    <dgm:pt modelId="{8BDF63D2-ECE0-4F0D-9008-B210172D5376}" type="pres">
      <dgm:prSet presAssocID="{6528361E-80E9-4AA6-A6EB-8F6D0C29E8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7113B13-EC4D-4665-962E-DD887CBF45A8}" type="pres">
      <dgm:prSet presAssocID="{6528361E-80E9-4AA6-A6EB-8F6D0C29E857}" presName="spaceRect" presStyleCnt="0"/>
      <dgm:spPr/>
    </dgm:pt>
    <dgm:pt modelId="{E25B267C-4686-4C8B-BE15-BD121A9B0FCF}" type="pres">
      <dgm:prSet presAssocID="{6528361E-80E9-4AA6-A6EB-8F6D0C29E857}" presName="textRect" presStyleLbl="revTx" presStyleIdx="1" presStyleCnt="4">
        <dgm:presLayoutVars>
          <dgm:chMax val="1"/>
          <dgm:chPref val="1"/>
        </dgm:presLayoutVars>
      </dgm:prSet>
      <dgm:spPr/>
    </dgm:pt>
    <dgm:pt modelId="{636FEF31-17A2-4578-B849-95269FDB93C9}" type="pres">
      <dgm:prSet presAssocID="{17A27EA1-E3C8-4323-8253-DA4976472EF4}" presName="sibTrans" presStyleCnt="0"/>
      <dgm:spPr/>
    </dgm:pt>
    <dgm:pt modelId="{EB098CEA-A943-4561-B0E2-1B3F5F0B60D2}" type="pres">
      <dgm:prSet presAssocID="{3400A711-B02D-411D-90A1-8DB1A7CABBD9}" presName="compNode" presStyleCnt="0"/>
      <dgm:spPr/>
    </dgm:pt>
    <dgm:pt modelId="{5ADE735A-B62C-401C-B7D4-9EEBEE26DAF6}" type="pres">
      <dgm:prSet presAssocID="{3400A711-B02D-411D-90A1-8DB1A7CABBD9}" presName="iconBgRect" presStyleLbl="bgShp" presStyleIdx="2" presStyleCnt="4"/>
      <dgm:spPr/>
    </dgm:pt>
    <dgm:pt modelId="{B6E41ABD-66A8-44A3-8F09-E078CDBF8AAA}" type="pres">
      <dgm:prSet presAssocID="{3400A711-B02D-411D-90A1-8DB1A7CAB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7F9172-A12D-4A4A-9243-FF4BAE030329}" type="pres">
      <dgm:prSet presAssocID="{3400A711-B02D-411D-90A1-8DB1A7CABBD9}" presName="spaceRect" presStyleCnt="0"/>
      <dgm:spPr/>
    </dgm:pt>
    <dgm:pt modelId="{3AE84C61-9E5F-4F25-B484-E3D020C10B72}" type="pres">
      <dgm:prSet presAssocID="{3400A711-B02D-411D-90A1-8DB1A7CABBD9}" presName="textRect" presStyleLbl="revTx" presStyleIdx="2" presStyleCnt="4">
        <dgm:presLayoutVars>
          <dgm:chMax val="1"/>
          <dgm:chPref val="1"/>
        </dgm:presLayoutVars>
      </dgm:prSet>
      <dgm:spPr/>
    </dgm:pt>
    <dgm:pt modelId="{F22E6419-BB15-48D3-9C94-205958C0133C}" type="pres">
      <dgm:prSet presAssocID="{F1205281-A0F5-4B07-AECE-E54F85E27215}" presName="sibTrans" presStyleCnt="0"/>
      <dgm:spPr/>
    </dgm:pt>
    <dgm:pt modelId="{271404E6-27AC-4106-A411-515B5709B2C0}" type="pres">
      <dgm:prSet presAssocID="{9A6B96DA-D49A-4709-95E9-E763E77348A5}" presName="compNode" presStyleCnt="0"/>
      <dgm:spPr/>
    </dgm:pt>
    <dgm:pt modelId="{FC7BEBB0-82FD-4535-86B8-B360613A8A47}" type="pres">
      <dgm:prSet presAssocID="{9A6B96DA-D49A-4709-95E9-E763E77348A5}" presName="iconBgRect" presStyleLbl="bgShp" presStyleIdx="3" presStyleCnt="4"/>
      <dgm:spPr/>
    </dgm:pt>
    <dgm:pt modelId="{6EC3BDBE-5915-4544-8B41-C7C8D5D6B3AA}" type="pres">
      <dgm:prSet presAssocID="{9A6B96DA-D49A-4709-95E9-E763E77348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A01E5D-5851-4986-9FAD-5F7EAE9A9484}" type="pres">
      <dgm:prSet presAssocID="{9A6B96DA-D49A-4709-95E9-E763E77348A5}" presName="spaceRect" presStyleCnt="0"/>
      <dgm:spPr/>
    </dgm:pt>
    <dgm:pt modelId="{6EBF1249-819E-40A6-918E-2AEB5D4FAAB2}" type="pres">
      <dgm:prSet presAssocID="{9A6B96DA-D49A-4709-95E9-E763E77348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D56407-827B-4691-9A63-059C43D085F7}" type="presOf" srcId="{5949D855-50EC-4171-8295-7D29B85D0DC5}" destId="{360AE555-A71A-485D-B5CE-35F84BAC1669}" srcOrd="0" destOrd="0" presId="urn:microsoft.com/office/officeart/2018/5/layout/IconCircleLabelList"/>
    <dgm:cxn modelId="{8EBF3B0A-AD72-4CDB-A946-CD3401A93F17}" srcId="{8691F10B-8D20-44BB-8EFF-0C26D14EF00D}" destId="{5949D855-50EC-4171-8295-7D29B85D0DC5}" srcOrd="0" destOrd="0" parTransId="{573DA473-8FEF-4197-A48B-34A0598A822F}" sibTransId="{9A56B689-434B-4259-99EB-32A60949874B}"/>
    <dgm:cxn modelId="{05819334-C6E4-4B83-B5A1-40C099A183BC}" srcId="{8691F10B-8D20-44BB-8EFF-0C26D14EF00D}" destId="{3400A711-B02D-411D-90A1-8DB1A7CABBD9}" srcOrd="2" destOrd="0" parTransId="{9DE16388-94DF-4CF4-AA9C-FBF36E71A39F}" sibTransId="{F1205281-A0F5-4B07-AECE-E54F85E27215}"/>
    <dgm:cxn modelId="{CCE9365F-12BE-4042-BE61-8FD90C73E969}" srcId="{8691F10B-8D20-44BB-8EFF-0C26D14EF00D}" destId="{6528361E-80E9-4AA6-A6EB-8F6D0C29E857}" srcOrd="1" destOrd="0" parTransId="{04497138-839C-41D2-A8AD-E99DDC8F4BB5}" sibTransId="{17A27EA1-E3C8-4323-8253-DA4976472EF4}"/>
    <dgm:cxn modelId="{313E9D49-1268-4992-839A-61DF1C3A4E7E}" srcId="{8691F10B-8D20-44BB-8EFF-0C26D14EF00D}" destId="{9A6B96DA-D49A-4709-95E9-E763E77348A5}" srcOrd="3" destOrd="0" parTransId="{B7946493-4960-47A3-9109-A74217B457D0}" sibTransId="{E63AE5C4-D09B-48DA-8A27-1B2DB50BED91}"/>
    <dgm:cxn modelId="{5F174B7F-EC0A-4013-BDE3-4792F9F3F359}" type="presOf" srcId="{8691F10B-8D20-44BB-8EFF-0C26D14EF00D}" destId="{C9F44EBD-7A3D-424A-8A17-0CB1BFCC9F58}" srcOrd="0" destOrd="0" presId="urn:microsoft.com/office/officeart/2018/5/layout/IconCircleLabelList"/>
    <dgm:cxn modelId="{99C45B8D-8FEA-4101-99EF-AA41CA1BB059}" type="presOf" srcId="{9A6B96DA-D49A-4709-95E9-E763E77348A5}" destId="{6EBF1249-819E-40A6-918E-2AEB5D4FAAB2}" srcOrd="0" destOrd="0" presId="urn:microsoft.com/office/officeart/2018/5/layout/IconCircleLabelList"/>
    <dgm:cxn modelId="{22BA0BCF-9FF0-496F-8091-431965A5912C}" type="presOf" srcId="{6528361E-80E9-4AA6-A6EB-8F6D0C29E857}" destId="{E25B267C-4686-4C8B-BE15-BD121A9B0FCF}" srcOrd="0" destOrd="0" presId="urn:microsoft.com/office/officeart/2018/5/layout/IconCircleLabelList"/>
    <dgm:cxn modelId="{064A6AEA-2301-426C-B89D-1AE467EC8466}" type="presOf" srcId="{3400A711-B02D-411D-90A1-8DB1A7CABBD9}" destId="{3AE84C61-9E5F-4F25-B484-E3D020C10B72}" srcOrd="0" destOrd="0" presId="urn:microsoft.com/office/officeart/2018/5/layout/IconCircleLabelList"/>
    <dgm:cxn modelId="{BD11109C-8011-4726-A662-804DB78A3B06}" type="presParOf" srcId="{C9F44EBD-7A3D-424A-8A17-0CB1BFCC9F58}" destId="{6BEAF72D-CBD8-4A6A-8681-0D05312CC706}" srcOrd="0" destOrd="0" presId="urn:microsoft.com/office/officeart/2018/5/layout/IconCircleLabelList"/>
    <dgm:cxn modelId="{2D9E4C68-7BCF-4CD8-9372-67D5F3D50FC1}" type="presParOf" srcId="{6BEAF72D-CBD8-4A6A-8681-0D05312CC706}" destId="{74A1FD86-BFA4-4904-B45D-DECC1C28B3C8}" srcOrd="0" destOrd="0" presId="urn:microsoft.com/office/officeart/2018/5/layout/IconCircleLabelList"/>
    <dgm:cxn modelId="{5234ABD3-32AE-4859-8CD7-B05D6A0C6621}" type="presParOf" srcId="{6BEAF72D-CBD8-4A6A-8681-0D05312CC706}" destId="{19AF65D8-F864-4AC6-A6EE-0AE71997AC2D}" srcOrd="1" destOrd="0" presId="urn:microsoft.com/office/officeart/2018/5/layout/IconCircleLabelList"/>
    <dgm:cxn modelId="{BC3127EB-B069-4E08-90AB-F9BDECC2DBF8}" type="presParOf" srcId="{6BEAF72D-CBD8-4A6A-8681-0D05312CC706}" destId="{8710C92C-425C-4452-B1EC-FF8A619CBF0F}" srcOrd="2" destOrd="0" presId="urn:microsoft.com/office/officeart/2018/5/layout/IconCircleLabelList"/>
    <dgm:cxn modelId="{59FBDB10-204F-438F-8AC7-C334EBDB3029}" type="presParOf" srcId="{6BEAF72D-CBD8-4A6A-8681-0D05312CC706}" destId="{360AE555-A71A-485D-B5CE-35F84BAC1669}" srcOrd="3" destOrd="0" presId="urn:microsoft.com/office/officeart/2018/5/layout/IconCircleLabelList"/>
    <dgm:cxn modelId="{D22D3602-F524-45B6-AE34-40AC9AA1C1A5}" type="presParOf" srcId="{C9F44EBD-7A3D-424A-8A17-0CB1BFCC9F58}" destId="{474B1471-5B95-4B33-9F67-86BE2B0C5C25}" srcOrd="1" destOrd="0" presId="urn:microsoft.com/office/officeart/2018/5/layout/IconCircleLabelList"/>
    <dgm:cxn modelId="{B1AEC3E6-0166-41DB-813A-E79DED059CFA}" type="presParOf" srcId="{C9F44EBD-7A3D-424A-8A17-0CB1BFCC9F58}" destId="{312F7E97-7468-479D-8420-869C2C881057}" srcOrd="2" destOrd="0" presId="urn:microsoft.com/office/officeart/2018/5/layout/IconCircleLabelList"/>
    <dgm:cxn modelId="{15339919-2053-4B31-B228-B1FAC5621AA6}" type="presParOf" srcId="{312F7E97-7468-479D-8420-869C2C881057}" destId="{6E7D0824-155C-42B8-B987-8A1099AAADB3}" srcOrd="0" destOrd="0" presId="urn:microsoft.com/office/officeart/2018/5/layout/IconCircleLabelList"/>
    <dgm:cxn modelId="{03BC16CD-AEC2-4B63-B746-D5B5DA8DD520}" type="presParOf" srcId="{312F7E97-7468-479D-8420-869C2C881057}" destId="{8BDF63D2-ECE0-4F0D-9008-B210172D5376}" srcOrd="1" destOrd="0" presId="urn:microsoft.com/office/officeart/2018/5/layout/IconCircleLabelList"/>
    <dgm:cxn modelId="{1B56901C-E51B-4B00-B0F9-280A1DAF75E5}" type="presParOf" srcId="{312F7E97-7468-479D-8420-869C2C881057}" destId="{47113B13-EC4D-4665-962E-DD887CBF45A8}" srcOrd="2" destOrd="0" presId="urn:microsoft.com/office/officeart/2018/5/layout/IconCircleLabelList"/>
    <dgm:cxn modelId="{4A3790CF-D8FE-451C-A8DA-D0BFD3C00F77}" type="presParOf" srcId="{312F7E97-7468-479D-8420-869C2C881057}" destId="{E25B267C-4686-4C8B-BE15-BD121A9B0FCF}" srcOrd="3" destOrd="0" presId="urn:microsoft.com/office/officeart/2018/5/layout/IconCircleLabelList"/>
    <dgm:cxn modelId="{D6C40109-1484-4EF2-B533-B83868379BC0}" type="presParOf" srcId="{C9F44EBD-7A3D-424A-8A17-0CB1BFCC9F58}" destId="{636FEF31-17A2-4578-B849-95269FDB93C9}" srcOrd="3" destOrd="0" presId="urn:microsoft.com/office/officeart/2018/5/layout/IconCircleLabelList"/>
    <dgm:cxn modelId="{0B2C2FCF-C681-47AD-865F-2F552F653301}" type="presParOf" srcId="{C9F44EBD-7A3D-424A-8A17-0CB1BFCC9F58}" destId="{EB098CEA-A943-4561-B0E2-1B3F5F0B60D2}" srcOrd="4" destOrd="0" presId="urn:microsoft.com/office/officeart/2018/5/layout/IconCircleLabelList"/>
    <dgm:cxn modelId="{720BE173-C2D6-4B18-A41E-2ED250E08807}" type="presParOf" srcId="{EB098CEA-A943-4561-B0E2-1B3F5F0B60D2}" destId="{5ADE735A-B62C-401C-B7D4-9EEBEE26DAF6}" srcOrd="0" destOrd="0" presId="urn:microsoft.com/office/officeart/2018/5/layout/IconCircleLabelList"/>
    <dgm:cxn modelId="{CEB7757E-3C8A-48AE-AE21-B4626C2E8A08}" type="presParOf" srcId="{EB098CEA-A943-4561-B0E2-1B3F5F0B60D2}" destId="{B6E41ABD-66A8-44A3-8F09-E078CDBF8AAA}" srcOrd="1" destOrd="0" presId="urn:microsoft.com/office/officeart/2018/5/layout/IconCircleLabelList"/>
    <dgm:cxn modelId="{92CBBB30-9D15-42D6-921B-EFE06546EA29}" type="presParOf" srcId="{EB098CEA-A943-4561-B0E2-1B3F5F0B60D2}" destId="{8A7F9172-A12D-4A4A-9243-FF4BAE030329}" srcOrd="2" destOrd="0" presId="urn:microsoft.com/office/officeart/2018/5/layout/IconCircleLabelList"/>
    <dgm:cxn modelId="{79F6811C-9864-4A3C-AFD7-BB9683A800CF}" type="presParOf" srcId="{EB098CEA-A943-4561-B0E2-1B3F5F0B60D2}" destId="{3AE84C61-9E5F-4F25-B484-E3D020C10B72}" srcOrd="3" destOrd="0" presId="urn:microsoft.com/office/officeart/2018/5/layout/IconCircleLabelList"/>
    <dgm:cxn modelId="{C7242621-C5BF-44E2-AC00-D720C3800118}" type="presParOf" srcId="{C9F44EBD-7A3D-424A-8A17-0CB1BFCC9F58}" destId="{F22E6419-BB15-48D3-9C94-205958C0133C}" srcOrd="5" destOrd="0" presId="urn:microsoft.com/office/officeart/2018/5/layout/IconCircleLabelList"/>
    <dgm:cxn modelId="{C0F36E3A-05D3-47D2-9CB8-2C846404ABC3}" type="presParOf" srcId="{C9F44EBD-7A3D-424A-8A17-0CB1BFCC9F58}" destId="{271404E6-27AC-4106-A411-515B5709B2C0}" srcOrd="6" destOrd="0" presId="urn:microsoft.com/office/officeart/2018/5/layout/IconCircleLabelList"/>
    <dgm:cxn modelId="{0B147D4A-B984-4FAC-80D1-59736AF2FBAD}" type="presParOf" srcId="{271404E6-27AC-4106-A411-515B5709B2C0}" destId="{FC7BEBB0-82FD-4535-86B8-B360613A8A47}" srcOrd="0" destOrd="0" presId="urn:microsoft.com/office/officeart/2018/5/layout/IconCircleLabelList"/>
    <dgm:cxn modelId="{788D890A-00D3-4133-90EE-B8E972302C29}" type="presParOf" srcId="{271404E6-27AC-4106-A411-515B5709B2C0}" destId="{6EC3BDBE-5915-4544-8B41-C7C8D5D6B3AA}" srcOrd="1" destOrd="0" presId="urn:microsoft.com/office/officeart/2018/5/layout/IconCircleLabelList"/>
    <dgm:cxn modelId="{0F0BF394-2D81-4AE8-933B-651690700211}" type="presParOf" srcId="{271404E6-27AC-4106-A411-515B5709B2C0}" destId="{97A01E5D-5851-4986-9FAD-5F7EAE9A9484}" srcOrd="2" destOrd="0" presId="urn:microsoft.com/office/officeart/2018/5/layout/IconCircleLabelList"/>
    <dgm:cxn modelId="{69DB8AEA-CE88-4561-B374-BAC9EDF94048}" type="presParOf" srcId="{271404E6-27AC-4106-A411-515B5709B2C0}" destId="{6EBF1249-819E-40A6-918E-2AEB5D4FAA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A47A4-7BF2-4472-AB63-BB61096824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B72AA-CEC9-493A-9CB3-7976A3492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Loss  of jobs (manufacturing ,farming )</a:t>
          </a:r>
          <a:endParaRPr lang="en-US"/>
        </a:p>
      </dgm:t>
    </dgm:pt>
    <dgm:pt modelId="{4A478B3C-1DA1-4F08-BFC3-5657D56B5471}" type="parTrans" cxnId="{1E8E1E12-D649-4C52-B141-12C20DBFAAAF}">
      <dgm:prSet/>
      <dgm:spPr/>
      <dgm:t>
        <a:bodyPr/>
        <a:lstStyle/>
        <a:p>
          <a:endParaRPr lang="en-US"/>
        </a:p>
      </dgm:t>
    </dgm:pt>
    <dgm:pt modelId="{3B0D943A-7530-4CED-B517-CD908F2F2B0F}" type="sibTrans" cxnId="{1E8E1E12-D649-4C52-B141-12C20DBFAAAF}">
      <dgm:prSet/>
      <dgm:spPr/>
      <dgm:t>
        <a:bodyPr/>
        <a:lstStyle/>
        <a:p>
          <a:endParaRPr lang="en-US"/>
        </a:p>
      </dgm:t>
    </dgm:pt>
    <dgm:pt modelId="{0F044ED9-9FDE-42E8-85BB-7BCCA38AD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Oil Becomes worthless</a:t>
          </a:r>
          <a:endParaRPr lang="en-US"/>
        </a:p>
      </dgm:t>
    </dgm:pt>
    <dgm:pt modelId="{905F306C-DA58-4EE1-B62D-3238DDEC2E5F}" type="parTrans" cxnId="{09B4E26A-9AA7-4396-B406-EA0F08F4A61E}">
      <dgm:prSet/>
      <dgm:spPr/>
      <dgm:t>
        <a:bodyPr/>
        <a:lstStyle/>
        <a:p>
          <a:endParaRPr lang="en-US"/>
        </a:p>
      </dgm:t>
    </dgm:pt>
    <dgm:pt modelId="{4DF33B63-60B2-4130-844C-8AD44C81C921}" type="sibTrans" cxnId="{09B4E26A-9AA7-4396-B406-EA0F08F4A61E}">
      <dgm:prSet/>
      <dgm:spPr/>
      <dgm:t>
        <a:bodyPr/>
        <a:lstStyle/>
        <a:p>
          <a:endParaRPr lang="en-US"/>
        </a:p>
      </dgm:t>
    </dgm:pt>
    <dgm:pt modelId="{DB217D2B-51D7-465D-AB3F-577D80D9C2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Diamonds become worthless</a:t>
          </a:r>
          <a:endParaRPr lang="en-US"/>
        </a:p>
      </dgm:t>
    </dgm:pt>
    <dgm:pt modelId="{4E83D5F8-F1C3-422E-B27C-242CA17EAEDE}" type="parTrans" cxnId="{CD2F7441-02AF-491B-9067-BD0C7120F53E}">
      <dgm:prSet/>
      <dgm:spPr/>
      <dgm:t>
        <a:bodyPr/>
        <a:lstStyle/>
        <a:p>
          <a:endParaRPr lang="en-US"/>
        </a:p>
      </dgm:t>
    </dgm:pt>
    <dgm:pt modelId="{02ECB3B1-08A5-4BD9-9B53-FE7DFFDAB5D6}" type="sibTrans" cxnId="{CD2F7441-02AF-491B-9067-BD0C7120F53E}">
      <dgm:prSet/>
      <dgm:spPr/>
      <dgm:t>
        <a:bodyPr/>
        <a:lstStyle/>
        <a:p>
          <a:endParaRPr lang="en-US"/>
        </a:p>
      </dgm:t>
    </dgm:pt>
    <dgm:pt modelId="{35C200DC-A70B-4E07-B64C-C7C54006D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Atomic  weapons more accessible &amp; destructive</a:t>
          </a:r>
          <a:endParaRPr lang="en-US"/>
        </a:p>
      </dgm:t>
    </dgm:pt>
    <dgm:pt modelId="{7B78B0BA-C169-4EDC-9CBE-75152967CD8D}" type="parTrans" cxnId="{48CB2978-5EFF-4F20-8EB0-C25D988F9E91}">
      <dgm:prSet/>
      <dgm:spPr/>
      <dgm:t>
        <a:bodyPr/>
        <a:lstStyle/>
        <a:p>
          <a:endParaRPr lang="en-US"/>
        </a:p>
      </dgm:t>
    </dgm:pt>
    <dgm:pt modelId="{DD30FEF3-D5F3-4D43-A06F-CD6BC85A52BB}" type="sibTrans" cxnId="{48CB2978-5EFF-4F20-8EB0-C25D988F9E91}">
      <dgm:prSet/>
      <dgm:spPr/>
      <dgm:t>
        <a:bodyPr/>
        <a:lstStyle/>
        <a:p>
          <a:endParaRPr lang="en-US"/>
        </a:p>
      </dgm:t>
    </dgm:pt>
    <dgm:pt modelId="{9708C360-8B1F-4106-97C3-4D6D76CE54D4}" type="pres">
      <dgm:prSet presAssocID="{1D1A47A4-7BF2-4472-AB63-BB610968240D}" presName="vert0" presStyleCnt="0">
        <dgm:presLayoutVars>
          <dgm:dir/>
          <dgm:animOne val="branch"/>
          <dgm:animLvl val="lvl"/>
        </dgm:presLayoutVars>
      </dgm:prSet>
      <dgm:spPr/>
    </dgm:pt>
    <dgm:pt modelId="{FE22A931-1BC2-411E-A8D1-0A5B119D214F}" type="pres">
      <dgm:prSet presAssocID="{9EBB72AA-CEC9-493A-9CB3-7976A3492C99}" presName="thickLine" presStyleLbl="alignNode1" presStyleIdx="0" presStyleCnt="4"/>
      <dgm:spPr/>
    </dgm:pt>
    <dgm:pt modelId="{D6875CB8-2C4F-46CB-87E2-70B5F4DA20AD}" type="pres">
      <dgm:prSet presAssocID="{9EBB72AA-CEC9-493A-9CB3-7976A3492C99}" presName="horz1" presStyleCnt="0"/>
      <dgm:spPr/>
    </dgm:pt>
    <dgm:pt modelId="{BCE66C11-253E-4013-B323-30338742E672}" type="pres">
      <dgm:prSet presAssocID="{9EBB72AA-CEC9-493A-9CB3-7976A3492C99}" presName="tx1" presStyleLbl="revTx" presStyleIdx="0" presStyleCnt="4"/>
      <dgm:spPr/>
    </dgm:pt>
    <dgm:pt modelId="{0F8B6E88-892E-4F32-9A43-2A7E0A00461C}" type="pres">
      <dgm:prSet presAssocID="{9EBB72AA-CEC9-493A-9CB3-7976A3492C99}" presName="vert1" presStyleCnt="0"/>
      <dgm:spPr/>
    </dgm:pt>
    <dgm:pt modelId="{76C7E49B-AB46-4044-BBD6-394A10EA2700}" type="pres">
      <dgm:prSet presAssocID="{0F044ED9-9FDE-42E8-85BB-7BCCA38AD2FB}" presName="thickLine" presStyleLbl="alignNode1" presStyleIdx="1" presStyleCnt="4"/>
      <dgm:spPr/>
    </dgm:pt>
    <dgm:pt modelId="{5EAA25D9-0FA5-4AFC-A71C-DE3CAAAA8A72}" type="pres">
      <dgm:prSet presAssocID="{0F044ED9-9FDE-42E8-85BB-7BCCA38AD2FB}" presName="horz1" presStyleCnt="0"/>
      <dgm:spPr/>
    </dgm:pt>
    <dgm:pt modelId="{B975C5F2-1E5C-4DE6-888D-58AA91AF5D4C}" type="pres">
      <dgm:prSet presAssocID="{0F044ED9-9FDE-42E8-85BB-7BCCA38AD2FB}" presName="tx1" presStyleLbl="revTx" presStyleIdx="1" presStyleCnt="4"/>
      <dgm:spPr/>
    </dgm:pt>
    <dgm:pt modelId="{44E36683-373F-4CB1-AEFC-05E26CAADB71}" type="pres">
      <dgm:prSet presAssocID="{0F044ED9-9FDE-42E8-85BB-7BCCA38AD2FB}" presName="vert1" presStyleCnt="0"/>
      <dgm:spPr/>
    </dgm:pt>
    <dgm:pt modelId="{2F69FED1-0610-4B94-BE15-D924E1267C38}" type="pres">
      <dgm:prSet presAssocID="{DB217D2B-51D7-465D-AB3F-577D80D9C2D7}" presName="thickLine" presStyleLbl="alignNode1" presStyleIdx="2" presStyleCnt="4"/>
      <dgm:spPr/>
    </dgm:pt>
    <dgm:pt modelId="{3CF06F75-4C86-4DC7-BA21-73625F82D0A8}" type="pres">
      <dgm:prSet presAssocID="{DB217D2B-51D7-465D-AB3F-577D80D9C2D7}" presName="horz1" presStyleCnt="0"/>
      <dgm:spPr/>
    </dgm:pt>
    <dgm:pt modelId="{6DE14B56-EFC2-47C1-900E-1D70758D5C20}" type="pres">
      <dgm:prSet presAssocID="{DB217D2B-51D7-465D-AB3F-577D80D9C2D7}" presName="tx1" presStyleLbl="revTx" presStyleIdx="2" presStyleCnt="4"/>
      <dgm:spPr/>
    </dgm:pt>
    <dgm:pt modelId="{9541ED85-E81C-4622-96AE-6530A3BFBC8F}" type="pres">
      <dgm:prSet presAssocID="{DB217D2B-51D7-465D-AB3F-577D80D9C2D7}" presName="vert1" presStyleCnt="0"/>
      <dgm:spPr/>
    </dgm:pt>
    <dgm:pt modelId="{228E75DA-85AA-4165-8C42-218853B1A90B}" type="pres">
      <dgm:prSet presAssocID="{35C200DC-A70B-4E07-B64C-C7C54006D1F7}" presName="thickLine" presStyleLbl="alignNode1" presStyleIdx="3" presStyleCnt="4"/>
      <dgm:spPr/>
    </dgm:pt>
    <dgm:pt modelId="{604016D4-B113-4238-85D5-04596685D30B}" type="pres">
      <dgm:prSet presAssocID="{35C200DC-A70B-4E07-B64C-C7C54006D1F7}" presName="horz1" presStyleCnt="0"/>
      <dgm:spPr/>
    </dgm:pt>
    <dgm:pt modelId="{89F4C758-ECBA-491C-AF90-D240E68C53B1}" type="pres">
      <dgm:prSet presAssocID="{35C200DC-A70B-4E07-B64C-C7C54006D1F7}" presName="tx1" presStyleLbl="revTx" presStyleIdx="3" presStyleCnt="4"/>
      <dgm:spPr/>
    </dgm:pt>
    <dgm:pt modelId="{BB0DC847-0A75-4A21-8636-78BC8306B593}" type="pres">
      <dgm:prSet presAssocID="{35C200DC-A70B-4E07-B64C-C7C54006D1F7}" presName="vert1" presStyleCnt="0"/>
      <dgm:spPr/>
    </dgm:pt>
  </dgm:ptLst>
  <dgm:cxnLst>
    <dgm:cxn modelId="{1E8E1E12-D649-4C52-B141-12C20DBFAAAF}" srcId="{1D1A47A4-7BF2-4472-AB63-BB610968240D}" destId="{9EBB72AA-CEC9-493A-9CB3-7976A3492C99}" srcOrd="0" destOrd="0" parTransId="{4A478B3C-1DA1-4F08-BFC3-5657D56B5471}" sibTransId="{3B0D943A-7530-4CED-B517-CD908F2F2B0F}"/>
    <dgm:cxn modelId="{EA4DC819-E794-459D-9FF5-F883AB17C3BE}" type="presOf" srcId="{DB217D2B-51D7-465D-AB3F-577D80D9C2D7}" destId="{6DE14B56-EFC2-47C1-900E-1D70758D5C20}" srcOrd="0" destOrd="0" presId="urn:microsoft.com/office/officeart/2008/layout/LinedList"/>
    <dgm:cxn modelId="{853BC760-5A57-42E8-95B4-83FE591847E6}" type="presOf" srcId="{0F044ED9-9FDE-42E8-85BB-7BCCA38AD2FB}" destId="{B975C5F2-1E5C-4DE6-888D-58AA91AF5D4C}" srcOrd="0" destOrd="0" presId="urn:microsoft.com/office/officeart/2008/layout/LinedList"/>
    <dgm:cxn modelId="{CD2F7441-02AF-491B-9067-BD0C7120F53E}" srcId="{1D1A47A4-7BF2-4472-AB63-BB610968240D}" destId="{DB217D2B-51D7-465D-AB3F-577D80D9C2D7}" srcOrd="2" destOrd="0" parTransId="{4E83D5F8-F1C3-422E-B27C-242CA17EAEDE}" sibTransId="{02ECB3B1-08A5-4BD9-9B53-FE7DFFDAB5D6}"/>
    <dgm:cxn modelId="{09B4E26A-9AA7-4396-B406-EA0F08F4A61E}" srcId="{1D1A47A4-7BF2-4472-AB63-BB610968240D}" destId="{0F044ED9-9FDE-42E8-85BB-7BCCA38AD2FB}" srcOrd="1" destOrd="0" parTransId="{905F306C-DA58-4EE1-B62D-3238DDEC2E5F}" sibTransId="{4DF33B63-60B2-4130-844C-8AD44C81C921}"/>
    <dgm:cxn modelId="{48CB2978-5EFF-4F20-8EB0-C25D988F9E91}" srcId="{1D1A47A4-7BF2-4472-AB63-BB610968240D}" destId="{35C200DC-A70B-4E07-B64C-C7C54006D1F7}" srcOrd="3" destOrd="0" parTransId="{7B78B0BA-C169-4EDC-9CBE-75152967CD8D}" sibTransId="{DD30FEF3-D5F3-4D43-A06F-CD6BC85A52BB}"/>
    <dgm:cxn modelId="{BFB2AA9D-8B6B-45D7-ABB0-4FC743E2E921}" type="presOf" srcId="{9EBB72AA-CEC9-493A-9CB3-7976A3492C99}" destId="{BCE66C11-253E-4013-B323-30338742E672}" srcOrd="0" destOrd="0" presId="urn:microsoft.com/office/officeart/2008/layout/LinedList"/>
    <dgm:cxn modelId="{D7C349B6-B499-4085-956A-00F5EDED6371}" type="presOf" srcId="{35C200DC-A70B-4E07-B64C-C7C54006D1F7}" destId="{89F4C758-ECBA-491C-AF90-D240E68C53B1}" srcOrd="0" destOrd="0" presId="urn:microsoft.com/office/officeart/2008/layout/LinedList"/>
    <dgm:cxn modelId="{EABCADC9-0C8F-4D4C-9CD0-10B7C0FE977A}" type="presOf" srcId="{1D1A47A4-7BF2-4472-AB63-BB610968240D}" destId="{9708C360-8B1F-4106-97C3-4D6D76CE54D4}" srcOrd="0" destOrd="0" presId="urn:microsoft.com/office/officeart/2008/layout/LinedList"/>
    <dgm:cxn modelId="{BDF842D2-6B95-418B-916D-D322B6699A01}" type="presParOf" srcId="{9708C360-8B1F-4106-97C3-4D6D76CE54D4}" destId="{FE22A931-1BC2-411E-A8D1-0A5B119D214F}" srcOrd="0" destOrd="0" presId="urn:microsoft.com/office/officeart/2008/layout/LinedList"/>
    <dgm:cxn modelId="{DD22598C-204E-4597-AAA6-0149E45AA18D}" type="presParOf" srcId="{9708C360-8B1F-4106-97C3-4D6D76CE54D4}" destId="{D6875CB8-2C4F-46CB-87E2-70B5F4DA20AD}" srcOrd="1" destOrd="0" presId="urn:microsoft.com/office/officeart/2008/layout/LinedList"/>
    <dgm:cxn modelId="{B54C9B94-7A66-4A32-91AD-675087F36DA4}" type="presParOf" srcId="{D6875CB8-2C4F-46CB-87E2-70B5F4DA20AD}" destId="{BCE66C11-253E-4013-B323-30338742E672}" srcOrd="0" destOrd="0" presId="urn:microsoft.com/office/officeart/2008/layout/LinedList"/>
    <dgm:cxn modelId="{036FDB8E-33ED-48F5-B10C-DA892971053F}" type="presParOf" srcId="{D6875CB8-2C4F-46CB-87E2-70B5F4DA20AD}" destId="{0F8B6E88-892E-4F32-9A43-2A7E0A00461C}" srcOrd="1" destOrd="0" presId="urn:microsoft.com/office/officeart/2008/layout/LinedList"/>
    <dgm:cxn modelId="{CED26679-FC41-451C-9FE7-8B3C833E4754}" type="presParOf" srcId="{9708C360-8B1F-4106-97C3-4D6D76CE54D4}" destId="{76C7E49B-AB46-4044-BBD6-394A10EA2700}" srcOrd="2" destOrd="0" presId="urn:microsoft.com/office/officeart/2008/layout/LinedList"/>
    <dgm:cxn modelId="{9B0406C4-A80D-458C-B8D1-591025CE5740}" type="presParOf" srcId="{9708C360-8B1F-4106-97C3-4D6D76CE54D4}" destId="{5EAA25D9-0FA5-4AFC-A71C-DE3CAAAA8A72}" srcOrd="3" destOrd="0" presId="urn:microsoft.com/office/officeart/2008/layout/LinedList"/>
    <dgm:cxn modelId="{13E0E5A0-356A-4868-B10A-CABBDDC54FE5}" type="presParOf" srcId="{5EAA25D9-0FA5-4AFC-A71C-DE3CAAAA8A72}" destId="{B975C5F2-1E5C-4DE6-888D-58AA91AF5D4C}" srcOrd="0" destOrd="0" presId="urn:microsoft.com/office/officeart/2008/layout/LinedList"/>
    <dgm:cxn modelId="{D6061F5D-E1B5-4BC8-B301-D787BAFA5288}" type="presParOf" srcId="{5EAA25D9-0FA5-4AFC-A71C-DE3CAAAA8A72}" destId="{44E36683-373F-4CB1-AEFC-05E26CAADB71}" srcOrd="1" destOrd="0" presId="urn:microsoft.com/office/officeart/2008/layout/LinedList"/>
    <dgm:cxn modelId="{899ADFBF-DA4B-485B-AC1E-9EE15D8CAC03}" type="presParOf" srcId="{9708C360-8B1F-4106-97C3-4D6D76CE54D4}" destId="{2F69FED1-0610-4B94-BE15-D924E1267C38}" srcOrd="4" destOrd="0" presId="urn:microsoft.com/office/officeart/2008/layout/LinedList"/>
    <dgm:cxn modelId="{5977527D-A867-4337-A5AE-4411EB710E1C}" type="presParOf" srcId="{9708C360-8B1F-4106-97C3-4D6D76CE54D4}" destId="{3CF06F75-4C86-4DC7-BA21-73625F82D0A8}" srcOrd="5" destOrd="0" presId="urn:microsoft.com/office/officeart/2008/layout/LinedList"/>
    <dgm:cxn modelId="{B8125535-7ED4-4760-AE8D-4AFC52EFA361}" type="presParOf" srcId="{3CF06F75-4C86-4DC7-BA21-73625F82D0A8}" destId="{6DE14B56-EFC2-47C1-900E-1D70758D5C20}" srcOrd="0" destOrd="0" presId="urn:microsoft.com/office/officeart/2008/layout/LinedList"/>
    <dgm:cxn modelId="{C12530B6-0F39-47B2-9737-382F13BC23B6}" type="presParOf" srcId="{3CF06F75-4C86-4DC7-BA21-73625F82D0A8}" destId="{9541ED85-E81C-4622-96AE-6530A3BFBC8F}" srcOrd="1" destOrd="0" presId="urn:microsoft.com/office/officeart/2008/layout/LinedList"/>
    <dgm:cxn modelId="{87B0C3C1-CFAB-4754-A4D5-928BF80EA648}" type="presParOf" srcId="{9708C360-8B1F-4106-97C3-4D6D76CE54D4}" destId="{228E75DA-85AA-4165-8C42-218853B1A90B}" srcOrd="6" destOrd="0" presId="urn:microsoft.com/office/officeart/2008/layout/LinedList"/>
    <dgm:cxn modelId="{84A40EE4-21F0-4071-B091-4FC19114601A}" type="presParOf" srcId="{9708C360-8B1F-4106-97C3-4D6D76CE54D4}" destId="{604016D4-B113-4238-85D5-04596685D30B}" srcOrd="7" destOrd="0" presId="urn:microsoft.com/office/officeart/2008/layout/LinedList"/>
    <dgm:cxn modelId="{64F0E997-F0B0-4656-BDFE-0636BB282DAB}" type="presParOf" srcId="{604016D4-B113-4238-85D5-04596685D30B}" destId="{89F4C758-ECBA-491C-AF90-D240E68C53B1}" srcOrd="0" destOrd="0" presId="urn:microsoft.com/office/officeart/2008/layout/LinedList"/>
    <dgm:cxn modelId="{3E85DBA5-9B53-4F5F-BA30-E72EB6F887EF}" type="presParOf" srcId="{604016D4-B113-4238-85D5-04596685D30B}" destId="{BB0DC847-0A75-4A21-8636-78BC8306B5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207507-150A-48FA-9E8D-2A0A9A9A7C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B6493E-57AC-45D9-8B4E-E1983CE5506E}">
      <dgm:prSet/>
      <dgm:spPr/>
      <dgm:t>
        <a:bodyPr/>
        <a:lstStyle/>
        <a:p>
          <a:r>
            <a:rPr lang="en-US" b="1" i="1"/>
            <a:t>Health &amp; Safety Issues</a:t>
          </a:r>
          <a:endParaRPr lang="en-US"/>
        </a:p>
      </dgm:t>
    </dgm:pt>
    <dgm:pt modelId="{F1EBA707-2079-47DF-A6AC-D4503C20E38B}" type="parTrans" cxnId="{EC85CF5F-8389-4C86-AD1B-43C66167A436}">
      <dgm:prSet/>
      <dgm:spPr/>
      <dgm:t>
        <a:bodyPr/>
        <a:lstStyle/>
        <a:p>
          <a:endParaRPr lang="en-US"/>
        </a:p>
      </dgm:t>
    </dgm:pt>
    <dgm:pt modelId="{38583B46-20B8-4DA5-B918-89CA80A23D43}" type="sibTrans" cxnId="{EC85CF5F-8389-4C86-AD1B-43C66167A436}">
      <dgm:prSet/>
      <dgm:spPr/>
      <dgm:t>
        <a:bodyPr/>
        <a:lstStyle/>
        <a:p>
          <a:endParaRPr lang="en-US"/>
        </a:p>
      </dgm:t>
    </dgm:pt>
    <dgm:pt modelId="{995A3716-E6A3-4312-ACC3-98114B649474}">
      <dgm:prSet/>
      <dgm:spPr/>
      <dgm:t>
        <a:bodyPr/>
        <a:lstStyle/>
        <a:p>
          <a:r>
            <a:rPr lang="en-US" b="1" i="1"/>
            <a:t>Nano particles can cause serious illness or damage human body.</a:t>
          </a:r>
          <a:endParaRPr lang="en-US"/>
        </a:p>
      </dgm:t>
    </dgm:pt>
    <dgm:pt modelId="{CBFC5339-C189-4FD6-916A-7DC464BF2846}" type="parTrans" cxnId="{E31A77F0-6116-4A0F-B088-165E01F6A587}">
      <dgm:prSet/>
      <dgm:spPr/>
      <dgm:t>
        <a:bodyPr/>
        <a:lstStyle/>
        <a:p>
          <a:endParaRPr lang="en-US"/>
        </a:p>
      </dgm:t>
    </dgm:pt>
    <dgm:pt modelId="{F9E46A81-9133-4913-AB5A-F7936F9118E0}" type="sibTrans" cxnId="{E31A77F0-6116-4A0F-B088-165E01F6A587}">
      <dgm:prSet/>
      <dgm:spPr/>
      <dgm:t>
        <a:bodyPr/>
        <a:lstStyle/>
        <a:p>
          <a:endParaRPr lang="en-US"/>
        </a:p>
      </dgm:t>
    </dgm:pt>
    <dgm:pt modelId="{D101602F-7981-49D5-BF22-5C1B37FB209E}">
      <dgm:prSet/>
      <dgm:spPr/>
      <dgm:t>
        <a:bodyPr/>
        <a:lstStyle/>
        <a:p>
          <a:r>
            <a:rPr lang="en-US" b="1" i="1"/>
            <a:t>Untraceable destructive weapons of mass destruction.</a:t>
          </a:r>
          <a:endParaRPr lang="en-US"/>
        </a:p>
      </dgm:t>
    </dgm:pt>
    <dgm:pt modelId="{7092DE86-CD8D-4065-B78A-49A84F031EF9}" type="parTrans" cxnId="{E1FEB4EC-AE27-451D-9367-C1C59059F58E}">
      <dgm:prSet/>
      <dgm:spPr/>
      <dgm:t>
        <a:bodyPr/>
        <a:lstStyle/>
        <a:p>
          <a:endParaRPr lang="en-US"/>
        </a:p>
      </dgm:t>
    </dgm:pt>
    <dgm:pt modelId="{78355502-295D-463B-8BC0-EDFC72269155}" type="sibTrans" cxnId="{E1FEB4EC-AE27-451D-9367-C1C59059F58E}">
      <dgm:prSet/>
      <dgm:spPr/>
      <dgm:t>
        <a:bodyPr/>
        <a:lstStyle/>
        <a:p>
          <a:endParaRPr lang="en-US"/>
        </a:p>
      </dgm:t>
    </dgm:pt>
    <dgm:pt modelId="{A19FEB75-3884-4234-B806-E00C61255A1F}" type="pres">
      <dgm:prSet presAssocID="{BB207507-150A-48FA-9E8D-2A0A9A9A7C49}" presName="vert0" presStyleCnt="0">
        <dgm:presLayoutVars>
          <dgm:dir/>
          <dgm:animOne val="branch"/>
          <dgm:animLvl val="lvl"/>
        </dgm:presLayoutVars>
      </dgm:prSet>
      <dgm:spPr/>
    </dgm:pt>
    <dgm:pt modelId="{FC4028E4-5104-4664-9086-60EBD2AA09BE}" type="pres">
      <dgm:prSet presAssocID="{20B6493E-57AC-45D9-8B4E-E1983CE5506E}" presName="thickLine" presStyleLbl="alignNode1" presStyleIdx="0" presStyleCnt="3"/>
      <dgm:spPr/>
    </dgm:pt>
    <dgm:pt modelId="{48DDB293-0397-4244-842E-57DC3BED88BE}" type="pres">
      <dgm:prSet presAssocID="{20B6493E-57AC-45D9-8B4E-E1983CE5506E}" presName="horz1" presStyleCnt="0"/>
      <dgm:spPr/>
    </dgm:pt>
    <dgm:pt modelId="{1D3309B8-F6BB-4DD1-B85D-6C430507AFB9}" type="pres">
      <dgm:prSet presAssocID="{20B6493E-57AC-45D9-8B4E-E1983CE5506E}" presName="tx1" presStyleLbl="revTx" presStyleIdx="0" presStyleCnt="3"/>
      <dgm:spPr/>
    </dgm:pt>
    <dgm:pt modelId="{40B48B0A-2C6F-4509-A507-EF9AA0B4E925}" type="pres">
      <dgm:prSet presAssocID="{20B6493E-57AC-45D9-8B4E-E1983CE5506E}" presName="vert1" presStyleCnt="0"/>
      <dgm:spPr/>
    </dgm:pt>
    <dgm:pt modelId="{74EB4588-D634-498F-AF08-2ADFE25841E7}" type="pres">
      <dgm:prSet presAssocID="{995A3716-E6A3-4312-ACC3-98114B649474}" presName="thickLine" presStyleLbl="alignNode1" presStyleIdx="1" presStyleCnt="3"/>
      <dgm:spPr/>
    </dgm:pt>
    <dgm:pt modelId="{DA4B4DA5-8EB8-42AE-A919-11C0794A2226}" type="pres">
      <dgm:prSet presAssocID="{995A3716-E6A3-4312-ACC3-98114B649474}" presName="horz1" presStyleCnt="0"/>
      <dgm:spPr/>
    </dgm:pt>
    <dgm:pt modelId="{37FCB96C-2FD4-4227-8465-56580186BF11}" type="pres">
      <dgm:prSet presAssocID="{995A3716-E6A3-4312-ACC3-98114B649474}" presName="tx1" presStyleLbl="revTx" presStyleIdx="1" presStyleCnt="3"/>
      <dgm:spPr/>
    </dgm:pt>
    <dgm:pt modelId="{86314806-628E-453C-9950-4A55CDFC6CF4}" type="pres">
      <dgm:prSet presAssocID="{995A3716-E6A3-4312-ACC3-98114B649474}" presName="vert1" presStyleCnt="0"/>
      <dgm:spPr/>
    </dgm:pt>
    <dgm:pt modelId="{EDFB2ECC-CB3D-48A8-804E-F7FF33113D05}" type="pres">
      <dgm:prSet presAssocID="{D101602F-7981-49D5-BF22-5C1B37FB209E}" presName="thickLine" presStyleLbl="alignNode1" presStyleIdx="2" presStyleCnt="3"/>
      <dgm:spPr/>
    </dgm:pt>
    <dgm:pt modelId="{8FB744D3-5AAC-4259-B16B-F7DB4659B17F}" type="pres">
      <dgm:prSet presAssocID="{D101602F-7981-49D5-BF22-5C1B37FB209E}" presName="horz1" presStyleCnt="0"/>
      <dgm:spPr/>
    </dgm:pt>
    <dgm:pt modelId="{45486AC9-5D89-4591-A07D-2D39CC81914D}" type="pres">
      <dgm:prSet presAssocID="{D101602F-7981-49D5-BF22-5C1B37FB209E}" presName="tx1" presStyleLbl="revTx" presStyleIdx="2" presStyleCnt="3"/>
      <dgm:spPr/>
    </dgm:pt>
    <dgm:pt modelId="{4D7F11BB-90F8-412B-A9C3-2AC45C63A635}" type="pres">
      <dgm:prSet presAssocID="{D101602F-7981-49D5-BF22-5C1B37FB209E}" presName="vert1" presStyleCnt="0"/>
      <dgm:spPr/>
    </dgm:pt>
  </dgm:ptLst>
  <dgm:cxnLst>
    <dgm:cxn modelId="{CDF33812-D75D-42FE-9B1A-C785CF5D6D3C}" type="presOf" srcId="{995A3716-E6A3-4312-ACC3-98114B649474}" destId="{37FCB96C-2FD4-4227-8465-56580186BF11}" srcOrd="0" destOrd="0" presId="urn:microsoft.com/office/officeart/2008/layout/LinedList"/>
    <dgm:cxn modelId="{E79F0B5E-EE49-4E1C-957A-B66F3D71384E}" type="presOf" srcId="{20B6493E-57AC-45D9-8B4E-E1983CE5506E}" destId="{1D3309B8-F6BB-4DD1-B85D-6C430507AFB9}" srcOrd="0" destOrd="0" presId="urn:microsoft.com/office/officeart/2008/layout/LinedList"/>
    <dgm:cxn modelId="{EC85CF5F-8389-4C86-AD1B-43C66167A436}" srcId="{BB207507-150A-48FA-9E8D-2A0A9A9A7C49}" destId="{20B6493E-57AC-45D9-8B4E-E1983CE5506E}" srcOrd="0" destOrd="0" parTransId="{F1EBA707-2079-47DF-A6AC-D4503C20E38B}" sibTransId="{38583B46-20B8-4DA5-B918-89CA80A23D43}"/>
    <dgm:cxn modelId="{1E653078-A25C-4962-A31A-869FDA34B821}" type="presOf" srcId="{BB207507-150A-48FA-9E8D-2A0A9A9A7C49}" destId="{A19FEB75-3884-4234-B806-E00C61255A1F}" srcOrd="0" destOrd="0" presId="urn:microsoft.com/office/officeart/2008/layout/LinedList"/>
    <dgm:cxn modelId="{E7DA9F58-4223-4185-83C7-00B7BF7A9606}" type="presOf" srcId="{D101602F-7981-49D5-BF22-5C1B37FB209E}" destId="{45486AC9-5D89-4591-A07D-2D39CC81914D}" srcOrd="0" destOrd="0" presId="urn:microsoft.com/office/officeart/2008/layout/LinedList"/>
    <dgm:cxn modelId="{E1FEB4EC-AE27-451D-9367-C1C59059F58E}" srcId="{BB207507-150A-48FA-9E8D-2A0A9A9A7C49}" destId="{D101602F-7981-49D5-BF22-5C1B37FB209E}" srcOrd="2" destOrd="0" parTransId="{7092DE86-CD8D-4065-B78A-49A84F031EF9}" sibTransId="{78355502-295D-463B-8BC0-EDFC72269155}"/>
    <dgm:cxn modelId="{E31A77F0-6116-4A0F-B088-165E01F6A587}" srcId="{BB207507-150A-48FA-9E8D-2A0A9A9A7C49}" destId="{995A3716-E6A3-4312-ACC3-98114B649474}" srcOrd="1" destOrd="0" parTransId="{CBFC5339-C189-4FD6-916A-7DC464BF2846}" sibTransId="{F9E46A81-9133-4913-AB5A-F7936F9118E0}"/>
    <dgm:cxn modelId="{C1111297-AD0A-4A4E-8D42-CBCE8C562831}" type="presParOf" srcId="{A19FEB75-3884-4234-B806-E00C61255A1F}" destId="{FC4028E4-5104-4664-9086-60EBD2AA09BE}" srcOrd="0" destOrd="0" presId="urn:microsoft.com/office/officeart/2008/layout/LinedList"/>
    <dgm:cxn modelId="{3FEE9F4D-A5F9-4C0D-8B29-D853C5831CA1}" type="presParOf" srcId="{A19FEB75-3884-4234-B806-E00C61255A1F}" destId="{48DDB293-0397-4244-842E-57DC3BED88BE}" srcOrd="1" destOrd="0" presId="urn:microsoft.com/office/officeart/2008/layout/LinedList"/>
    <dgm:cxn modelId="{AB9082F7-FC73-4D7C-A585-227FC78A051D}" type="presParOf" srcId="{48DDB293-0397-4244-842E-57DC3BED88BE}" destId="{1D3309B8-F6BB-4DD1-B85D-6C430507AFB9}" srcOrd="0" destOrd="0" presId="urn:microsoft.com/office/officeart/2008/layout/LinedList"/>
    <dgm:cxn modelId="{EA539C39-91F7-489B-8F9C-9CC028118943}" type="presParOf" srcId="{48DDB293-0397-4244-842E-57DC3BED88BE}" destId="{40B48B0A-2C6F-4509-A507-EF9AA0B4E925}" srcOrd="1" destOrd="0" presId="urn:microsoft.com/office/officeart/2008/layout/LinedList"/>
    <dgm:cxn modelId="{622AE7B6-AFE3-4C56-86B8-D5168EA6DCA7}" type="presParOf" srcId="{A19FEB75-3884-4234-B806-E00C61255A1F}" destId="{74EB4588-D634-498F-AF08-2ADFE25841E7}" srcOrd="2" destOrd="0" presId="urn:microsoft.com/office/officeart/2008/layout/LinedList"/>
    <dgm:cxn modelId="{CCBFDF9A-4733-4610-A7DB-960AF136A8BA}" type="presParOf" srcId="{A19FEB75-3884-4234-B806-E00C61255A1F}" destId="{DA4B4DA5-8EB8-42AE-A919-11C0794A2226}" srcOrd="3" destOrd="0" presId="urn:microsoft.com/office/officeart/2008/layout/LinedList"/>
    <dgm:cxn modelId="{2A42431A-1205-4738-8FDB-D79183A03363}" type="presParOf" srcId="{DA4B4DA5-8EB8-42AE-A919-11C0794A2226}" destId="{37FCB96C-2FD4-4227-8465-56580186BF11}" srcOrd="0" destOrd="0" presId="urn:microsoft.com/office/officeart/2008/layout/LinedList"/>
    <dgm:cxn modelId="{0BFD1022-3235-4918-BE5E-F80AF783B15D}" type="presParOf" srcId="{DA4B4DA5-8EB8-42AE-A919-11C0794A2226}" destId="{86314806-628E-453C-9950-4A55CDFC6CF4}" srcOrd="1" destOrd="0" presId="urn:microsoft.com/office/officeart/2008/layout/LinedList"/>
    <dgm:cxn modelId="{175DF623-B90E-44A1-94EB-492B2D723167}" type="presParOf" srcId="{A19FEB75-3884-4234-B806-E00C61255A1F}" destId="{EDFB2ECC-CB3D-48A8-804E-F7FF33113D05}" srcOrd="4" destOrd="0" presId="urn:microsoft.com/office/officeart/2008/layout/LinedList"/>
    <dgm:cxn modelId="{86D4D73B-2ECA-4311-89B9-9F03CEA6C0B3}" type="presParOf" srcId="{A19FEB75-3884-4234-B806-E00C61255A1F}" destId="{8FB744D3-5AAC-4259-B16B-F7DB4659B17F}" srcOrd="5" destOrd="0" presId="urn:microsoft.com/office/officeart/2008/layout/LinedList"/>
    <dgm:cxn modelId="{A790AACA-50BC-48C1-A985-6B4406607FD7}" type="presParOf" srcId="{8FB744D3-5AAC-4259-B16B-F7DB4659B17F}" destId="{45486AC9-5D89-4591-A07D-2D39CC81914D}" srcOrd="0" destOrd="0" presId="urn:microsoft.com/office/officeart/2008/layout/LinedList"/>
    <dgm:cxn modelId="{7F0B09FC-2DAA-403D-9BB5-9DE2730CC703}" type="presParOf" srcId="{8FB744D3-5AAC-4259-B16B-F7DB4659B17F}" destId="{4D7F11BB-90F8-412B-A9C3-2AC45C63A6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21292-5A08-4EC9-BAF4-22D1E46C98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9667D-2811-4345-964B-CDE8D96672F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</a:t>
          </a:r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gm:t>
    </dgm:pt>
    <dgm:pt modelId="{4A62D8E0-FEA0-4101-BDB0-06060A153580}" type="parTrans" cxnId="{C89B4C0E-2B26-4435-8CAF-D1D77C8AC81B}">
      <dgm:prSet/>
      <dgm:spPr/>
      <dgm:t>
        <a:bodyPr/>
        <a:lstStyle/>
        <a:p>
          <a:endParaRPr lang="en-US"/>
        </a:p>
      </dgm:t>
    </dgm:pt>
    <dgm:pt modelId="{B303F3A3-8239-410B-AEAC-84979A4697DA}" type="sibTrans" cxnId="{C89B4C0E-2B26-4435-8CAF-D1D77C8AC81B}">
      <dgm:prSet/>
      <dgm:spPr/>
      <dgm:t>
        <a:bodyPr/>
        <a:lstStyle/>
        <a:p>
          <a:endParaRPr lang="en-US"/>
        </a:p>
      </dgm:t>
    </dgm:pt>
    <dgm:pt modelId="{9978753E-E933-4136-9265-A45234BA26A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gm:t>
    </dgm:pt>
    <dgm:pt modelId="{FFEFF152-68E1-443F-A2C9-D9ED7F8C8C9E}" type="parTrans" cxnId="{14CD151F-4F67-4082-95AA-4C4A866FF28B}">
      <dgm:prSet/>
      <dgm:spPr/>
      <dgm:t>
        <a:bodyPr/>
        <a:lstStyle/>
        <a:p>
          <a:endParaRPr lang="en-US"/>
        </a:p>
      </dgm:t>
    </dgm:pt>
    <dgm:pt modelId="{249D75EA-A40B-4ACC-B527-EF8E935D724F}" type="sibTrans" cxnId="{14CD151F-4F67-4082-95AA-4C4A866FF28B}">
      <dgm:prSet/>
      <dgm:spPr/>
      <dgm:t>
        <a:bodyPr/>
        <a:lstStyle/>
        <a:p>
          <a:endParaRPr lang="en-US"/>
        </a:p>
      </dgm:t>
    </dgm:pt>
    <dgm:pt modelId="{819276E9-F639-4AB3-845D-937E73107D2D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gm:t>
    </dgm:pt>
    <dgm:pt modelId="{7122F3C2-0D6C-4039-9741-702EED4FC2F8}" type="parTrans" cxnId="{A2032118-4304-434E-937A-F3BABBD13617}">
      <dgm:prSet/>
      <dgm:spPr/>
      <dgm:t>
        <a:bodyPr/>
        <a:lstStyle/>
        <a:p>
          <a:endParaRPr lang="en-US"/>
        </a:p>
      </dgm:t>
    </dgm:pt>
    <dgm:pt modelId="{0510AC8F-7FCA-4674-9575-58544848BDCF}" type="sibTrans" cxnId="{A2032118-4304-434E-937A-F3BABBD13617}">
      <dgm:prSet/>
      <dgm:spPr/>
      <dgm:t>
        <a:bodyPr/>
        <a:lstStyle/>
        <a:p>
          <a:endParaRPr lang="en-US"/>
        </a:p>
      </dgm:t>
    </dgm:pt>
    <dgm:pt modelId="{0DF9F1CD-E594-4531-ABF1-06DEF0BF314F}" type="pres">
      <dgm:prSet presAssocID="{F4521292-5A08-4EC9-BAF4-22D1E46C98C2}" presName="outerComposite" presStyleCnt="0">
        <dgm:presLayoutVars>
          <dgm:chMax val="5"/>
          <dgm:dir/>
          <dgm:resizeHandles val="exact"/>
        </dgm:presLayoutVars>
      </dgm:prSet>
      <dgm:spPr/>
    </dgm:pt>
    <dgm:pt modelId="{B02836E4-8DFD-478A-BBE6-CB0BAA353F2E}" type="pres">
      <dgm:prSet presAssocID="{F4521292-5A08-4EC9-BAF4-22D1E46C98C2}" presName="dummyMaxCanvas" presStyleCnt="0">
        <dgm:presLayoutVars/>
      </dgm:prSet>
      <dgm:spPr/>
    </dgm:pt>
    <dgm:pt modelId="{C8AC2C10-8E6D-4CAE-878D-C328A3959AA2}" type="pres">
      <dgm:prSet presAssocID="{F4521292-5A08-4EC9-BAF4-22D1E46C98C2}" presName="ThreeNodes_1" presStyleLbl="node1" presStyleIdx="0" presStyleCnt="3">
        <dgm:presLayoutVars>
          <dgm:bulletEnabled val="1"/>
        </dgm:presLayoutVars>
      </dgm:prSet>
      <dgm:spPr/>
    </dgm:pt>
    <dgm:pt modelId="{272749E4-DD36-4C3C-85B6-0B0820AA2DA5}" type="pres">
      <dgm:prSet presAssocID="{F4521292-5A08-4EC9-BAF4-22D1E46C98C2}" presName="ThreeNodes_2" presStyleLbl="node1" presStyleIdx="1" presStyleCnt="3">
        <dgm:presLayoutVars>
          <dgm:bulletEnabled val="1"/>
        </dgm:presLayoutVars>
      </dgm:prSet>
      <dgm:spPr/>
    </dgm:pt>
    <dgm:pt modelId="{E64BE3C2-D5A3-46FB-97B2-40AE84E69B55}" type="pres">
      <dgm:prSet presAssocID="{F4521292-5A08-4EC9-BAF4-22D1E46C98C2}" presName="ThreeNodes_3" presStyleLbl="node1" presStyleIdx="2" presStyleCnt="3">
        <dgm:presLayoutVars>
          <dgm:bulletEnabled val="1"/>
        </dgm:presLayoutVars>
      </dgm:prSet>
      <dgm:spPr/>
    </dgm:pt>
    <dgm:pt modelId="{13968B54-2EFE-4669-AB37-7CA544E5362B}" type="pres">
      <dgm:prSet presAssocID="{F4521292-5A08-4EC9-BAF4-22D1E46C98C2}" presName="ThreeConn_1-2" presStyleLbl="fgAccFollowNode1" presStyleIdx="0" presStyleCnt="2">
        <dgm:presLayoutVars>
          <dgm:bulletEnabled val="1"/>
        </dgm:presLayoutVars>
      </dgm:prSet>
      <dgm:spPr/>
    </dgm:pt>
    <dgm:pt modelId="{462196C5-8BD8-4BC0-875D-6B8F091EA108}" type="pres">
      <dgm:prSet presAssocID="{F4521292-5A08-4EC9-BAF4-22D1E46C98C2}" presName="ThreeConn_2-3" presStyleLbl="fgAccFollowNode1" presStyleIdx="1" presStyleCnt="2">
        <dgm:presLayoutVars>
          <dgm:bulletEnabled val="1"/>
        </dgm:presLayoutVars>
      </dgm:prSet>
      <dgm:spPr/>
    </dgm:pt>
    <dgm:pt modelId="{EEEEF685-0329-4589-A877-2798927AD075}" type="pres">
      <dgm:prSet presAssocID="{F4521292-5A08-4EC9-BAF4-22D1E46C98C2}" presName="ThreeNodes_1_text" presStyleLbl="node1" presStyleIdx="2" presStyleCnt="3">
        <dgm:presLayoutVars>
          <dgm:bulletEnabled val="1"/>
        </dgm:presLayoutVars>
      </dgm:prSet>
      <dgm:spPr/>
    </dgm:pt>
    <dgm:pt modelId="{5FBC9644-5C2D-4926-B28B-112C1F61EA3E}" type="pres">
      <dgm:prSet presAssocID="{F4521292-5A08-4EC9-BAF4-22D1E46C98C2}" presName="ThreeNodes_2_text" presStyleLbl="node1" presStyleIdx="2" presStyleCnt="3">
        <dgm:presLayoutVars>
          <dgm:bulletEnabled val="1"/>
        </dgm:presLayoutVars>
      </dgm:prSet>
      <dgm:spPr/>
    </dgm:pt>
    <dgm:pt modelId="{0D3D7DC7-8798-416D-850C-C86F04A2113B}" type="pres">
      <dgm:prSet presAssocID="{F4521292-5A08-4EC9-BAF4-22D1E46C98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B4C0E-2B26-4435-8CAF-D1D77C8AC81B}" srcId="{F4521292-5A08-4EC9-BAF4-22D1E46C98C2}" destId="{2C09667D-2811-4345-964B-CDE8D96672FF}" srcOrd="0" destOrd="0" parTransId="{4A62D8E0-FEA0-4101-BDB0-06060A153580}" sibTransId="{B303F3A3-8239-410B-AEAC-84979A4697DA}"/>
    <dgm:cxn modelId="{A2032118-4304-434E-937A-F3BABBD13617}" srcId="{F4521292-5A08-4EC9-BAF4-22D1E46C98C2}" destId="{819276E9-F639-4AB3-845D-937E73107D2D}" srcOrd="2" destOrd="0" parTransId="{7122F3C2-0D6C-4039-9741-702EED4FC2F8}" sibTransId="{0510AC8F-7FCA-4674-9575-58544848BDCF}"/>
    <dgm:cxn modelId="{14CD151F-4F67-4082-95AA-4C4A866FF28B}" srcId="{F4521292-5A08-4EC9-BAF4-22D1E46C98C2}" destId="{9978753E-E933-4136-9265-A45234BA26AF}" srcOrd="1" destOrd="0" parTransId="{FFEFF152-68E1-443F-A2C9-D9ED7F8C8C9E}" sibTransId="{249D75EA-A40B-4ACC-B527-EF8E935D724F}"/>
    <dgm:cxn modelId="{13B1EB34-724D-4201-BDAE-CF1BC90EE0D8}" type="presOf" srcId="{819276E9-F639-4AB3-845D-937E73107D2D}" destId="{E64BE3C2-D5A3-46FB-97B2-40AE84E69B55}" srcOrd="0" destOrd="0" presId="urn:microsoft.com/office/officeart/2005/8/layout/vProcess5"/>
    <dgm:cxn modelId="{31A24A6C-EE72-47AA-A5B9-EFC72DE79700}" type="presOf" srcId="{9978753E-E933-4136-9265-A45234BA26AF}" destId="{272749E4-DD36-4C3C-85B6-0B0820AA2DA5}" srcOrd="0" destOrd="0" presId="urn:microsoft.com/office/officeart/2005/8/layout/vProcess5"/>
    <dgm:cxn modelId="{637B3975-066B-4E71-88A4-D203D78FDD0F}" type="presOf" srcId="{2C09667D-2811-4345-964B-CDE8D96672FF}" destId="{EEEEF685-0329-4589-A877-2798927AD075}" srcOrd="1" destOrd="0" presId="urn:microsoft.com/office/officeart/2005/8/layout/vProcess5"/>
    <dgm:cxn modelId="{584BBB58-29CE-4B38-BA44-5AB4986BF0A0}" type="presOf" srcId="{249D75EA-A40B-4ACC-B527-EF8E935D724F}" destId="{462196C5-8BD8-4BC0-875D-6B8F091EA108}" srcOrd="0" destOrd="0" presId="urn:microsoft.com/office/officeart/2005/8/layout/vProcess5"/>
    <dgm:cxn modelId="{A7363CA1-A103-4651-81D7-6A1EE84B60E4}" type="presOf" srcId="{819276E9-F639-4AB3-845D-937E73107D2D}" destId="{0D3D7DC7-8798-416D-850C-C86F04A2113B}" srcOrd="1" destOrd="0" presId="urn:microsoft.com/office/officeart/2005/8/layout/vProcess5"/>
    <dgm:cxn modelId="{63F669DF-F060-40FC-9891-A88CE529C758}" type="presOf" srcId="{B303F3A3-8239-410B-AEAC-84979A4697DA}" destId="{13968B54-2EFE-4669-AB37-7CA544E5362B}" srcOrd="0" destOrd="0" presId="urn:microsoft.com/office/officeart/2005/8/layout/vProcess5"/>
    <dgm:cxn modelId="{15CDB5E1-B00E-45D6-8D83-EBC7318BF6A7}" type="presOf" srcId="{F4521292-5A08-4EC9-BAF4-22D1E46C98C2}" destId="{0DF9F1CD-E594-4531-ABF1-06DEF0BF314F}" srcOrd="0" destOrd="0" presId="urn:microsoft.com/office/officeart/2005/8/layout/vProcess5"/>
    <dgm:cxn modelId="{52636AE3-5D31-4DC7-B8C1-88CA3F47D057}" type="presOf" srcId="{9978753E-E933-4136-9265-A45234BA26AF}" destId="{5FBC9644-5C2D-4926-B28B-112C1F61EA3E}" srcOrd="1" destOrd="0" presId="urn:microsoft.com/office/officeart/2005/8/layout/vProcess5"/>
    <dgm:cxn modelId="{E39229F6-8DE6-4ECA-90AE-3F7A399E1F9E}" type="presOf" srcId="{2C09667D-2811-4345-964B-CDE8D96672FF}" destId="{C8AC2C10-8E6D-4CAE-878D-C328A3959AA2}" srcOrd="0" destOrd="0" presId="urn:microsoft.com/office/officeart/2005/8/layout/vProcess5"/>
    <dgm:cxn modelId="{DACE4C65-E007-4314-9C04-7EB6C3BE8053}" type="presParOf" srcId="{0DF9F1CD-E594-4531-ABF1-06DEF0BF314F}" destId="{B02836E4-8DFD-478A-BBE6-CB0BAA353F2E}" srcOrd="0" destOrd="0" presId="urn:microsoft.com/office/officeart/2005/8/layout/vProcess5"/>
    <dgm:cxn modelId="{C3A5F9C0-3309-47D6-8BA1-572C0A9A5498}" type="presParOf" srcId="{0DF9F1CD-E594-4531-ABF1-06DEF0BF314F}" destId="{C8AC2C10-8E6D-4CAE-878D-C328A3959AA2}" srcOrd="1" destOrd="0" presId="urn:microsoft.com/office/officeart/2005/8/layout/vProcess5"/>
    <dgm:cxn modelId="{AB2360FB-0461-4220-B4F0-D47FA4D17CE2}" type="presParOf" srcId="{0DF9F1CD-E594-4531-ABF1-06DEF0BF314F}" destId="{272749E4-DD36-4C3C-85B6-0B0820AA2DA5}" srcOrd="2" destOrd="0" presId="urn:microsoft.com/office/officeart/2005/8/layout/vProcess5"/>
    <dgm:cxn modelId="{1917354B-0156-4462-A049-CEE7AE7392AA}" type="presParOf" srcId="{0DF9F1CD-E594-4531-ABF1-06DEF0BF314F}" destId="{E64BE3C2-D5A3-46FB-97B2-40AE84E69B55}" srcOrd="3" destOrd="0" presId="urn:microsoft.com/office/officeart/2005/8/layout/vProcess5"/>
    <dgm:cxn modelId="{D9F8C80B-B6F5-4F83-9500-C2F82D5455B8}" type="presParOf" srcId="{0DF9F1CD-E594-4531-ABF1-06DEF0BF314F}" destId="{13968B54-2EFE-4669-AB37-7CA544E5362B}" srcOrd="4" destOrd="0" presId="urn:microsoft.com/office/officeart/2005/8/layout/vProcess5"/>
    <dgm:cxn modelId="{371FF898-13BB-416B-AE52-4F68F9A2BA24}" type="presParOf" srcId="{0DF9F1CD-E594-4531-ABF1-06DEF0BF314F}" destId="{462196C5-8BD8-4BC0-875D-6B8F091EA108}" srcOrd="5" destOrd="0" presId="urn:microsoft.com/office/officeart/2005/8/layout/vProcess5"/>
    <dgm:cxn modelId="{20DFB2AB-FEB0-4A80-AF8D-EEC5535FB8B6}" type="presParOf" srcId="{0DF9F1CD-E594-4531-ABF1-06DEF0BF314F}" destId="{EEEEF685-0329-4589-A877-2798927AD075}" srcOrd="6" destOrd="0" presId="urn:microsoft.com/office/officeart/2005/8/layout/vProcess5"/>
    <dgm:cxn modelId="{3B7171F2-443E-44C2-8390-5397FFFBD570}" type="presParOf" srcId="{0DF9F1CD-E594-4531-ABF1-06DEF0BF314F}" destId="{5FBC9644-5C2D-4926-B28B-112C1F61EA3E}" srcOrd="7" destOrd="0" presId="urn:microsoft.com/office/officeart/2005/8/layout/vProcess5"/>
    <dgm:cxn modelId="{DEE85916-7C1A-4BB9-B39B-7E2181E58E8A}" type="presParOf" srcId="{0DF9F1CD-E594-4531-ABF1-06DEF0BF314F}" destId="{0D3D7DC7-8798-416D-850C-C86F04A211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FD86-BFA4-4904-B45D-DECC1C28B3C8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65D8-F864-4AC6-A6EE-0AE71997AC2D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AE555-A71A-485D-B5CE-35F84BAC1669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Implications of Nano Technology</a:t>
          </a:r>
          <a:endParaRPr lang="en-US" sz="1500" kern="1200"/>
        </a:p>
      </dsp:txBody>
      <dsp:txXfrm>
        <a:off x="400770" y="2457740"/>
        <a:ext cx="1800000" cy="720000"/>
      </dsp:txXfrm>
    </dsp:sp>
    <dsp:sp modelId="{6E7D0824-155C-42B8-B987-8A1099AAADB3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3D2-ECE0-4F0D-9008-B210172D5376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B267C-4686-4C8B-BE15-BD121A9B0FCF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Conclusion</a:t>
          </a:r>
          <a:endParaRPr lang="en-US" sz="1500" kern="1200"/>
        </a:p>
      </dsp:txBody>
      <dsp:txXfrm>
        <a:off x="2515770" y="2457740"/>
        <a:ext cx="1800000" cy="720000"/>
      </dsp:txXfrm>
    </dsp:sp>
    <dsp:sp modelId="{5ADE735A-B62C-401C-B7D4-9EEBEE26DAF6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1ABD-66A8-44A3-8F09-E078CDBF8AAA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84C61-9E5F-4F25-B484-E3D020C10B72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References </a:t>
          </a:r>
          <a:endParaRPr lang="en-US" sz="1500" kern="1200"/>
        </a:p>
      </dsp:txBody>
      <dsp:txXfrm>
        <a:off x="4630770" y="2457740"/>
        <a:ext cx="1800000" cy="720000"/>
      </dsp:txXfrm>
    </dsp:sp>
    <dsp:sp modelId="{FC7BEBB0-82FD-4535-86B8-B360613A8A47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BDBE-5915-4544-8B41-C7C8D5D6B3AA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1249-819E-40A6-918E-2AEB5D4FAAB2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Vote of Thanks 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2A931-1BC2-411E-A8D1-0A5B119D214F}">
      <dsp:nvSpPr>
        <dsp:cNvPr id="0" name=""/>
        <dsp:cNvSpPr/>
      </dsp:nvSpPr>
      <dsp:spPr>
        <a:xfrm>
          <a:off x="0" y="0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66C11-253E-4013-B323-30338742E672}">
      <dsp:nvSpPr>
        <dsp:cNvPr id="0" name=""/>
        <dsp:cNvSpPr/>
      </dsp:nvSpPr>
      <dsp:spPr>
        <a:xfrm>
          <a:off x="0" y="0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Loss  of jobs (manufacturing ,farming )</a:t>
          </a:r>
          <a:endParaRPr lang="en-US" sz="2500" kern="1200"/>
        </a:p>
      </dsp:txBody>
      <dsp:txXfrm>
        <a:off x="0" y="0"/>
        <a:ext cx="5221952" cy="981254"/>
      </dsp:txXfrm>
    </dsp:sp>
    <dsp:sp modelId="{76C7E49B-AB46-4044-BBD6-394A10EA2700}">
      <dsp:nvSpPr>
        <dsp:cNvPr id="0" name=""/>
        <dsp:cNvSpPr/>
      </dsp:nvSpPr>
      <dsp:spPr>
        <a:xfrm>
          <a:off x="0" y="981253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5C5F2-1E5C-4DE6-888D-58AA91AF5D4C}">
      <dsp:nvSpPr>
        <dsp:cNvPr id="0" name=""/>
        <dsp:cNvSpPr/>
      </dsp:nvSpPr>
      <dsp:spPr>
        <a:xfrm>
          <a:off x="0" y="981254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Oil Becomes worthless</a:t>
          </a:r>
          <a:endParaRPr lang="en-US" sz="2500" kern="1200"/>
        </a:p>
      </dsp:txBody>
      <dsp:txXfrm>
        <a:off x="0" y="981254"/>
        <a:ext cx="5221952" cy="981254"/>
      </dsp:txXfrm>
    </dsp:sp>
    <dsp:sp modelId="{2F69FED1-0610-4B94-BE15-D924E1267C38}">
      <dsp:nvSpPr>
        <dsp:cNvPr id="0" name=""/>
        <dsp:cNvSpPr/>
      </dsp:nvSpPr>
      <dsp:spPr>
        <a:xfrm>
          <a:off x="0" y="1962507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14B56-EFC2-47C1-900E-1D70758D5C20}">
      <dsp:nvSpPr>
        <dsp:cNvPr id="0" name=""/>
        <dsp:cNvSpPr/>
      </dsp:nvSpPr>
      <dsp:spPr>
        <a:xfrm>
          <a:off x="0" y="1962508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Diamonds become worthless</a:t>
          </a:r>
          <a:endParaRPr lang="en-US" sz="2500" kern="1200"/>
        </a:p>
      </dsp:txBody>
      <dsp:txXfrm>
        <a:off x="0" y="1962508"/>
        <a:ext cx="5221952" cy="981254"/>
      </dsp:txXfrm>
    </dsp:sp>
    <dsp:sp modelId="{228E75DA-85AA-4165-8C42-218853B1A90B}">
      <dsp:nvSpPr>
        <dsp:cNvPr id="0" name=""/>
        <dsp:cNvSpPr/>
      </dsp:nvSpPr>
      <dsp:spPr>
        <a:xfrm>
          <a:off x="0" y="2943761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4C758-ECBA-491C-AF90-D240E68C53B1}">
      <dsp:nvSpPr>
        <dsp:cNvPr id="0" name=""/>
        <dsp:cNvSpPr/>
      </dsp:nvSpPr>
      <dsp:spPr>
        <a:xfrm>
          <a:off x="0" y="2943762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Atomic  weapons more accessible &amp; destructive</a:t>
          </a:r>
          <a:endParaRPr lang="en-US" sz="2500" kern="1200"/>
        </a:p>
      </dsp:txBody>
      <dsp:txXfrm>
        <a:off x="0" y="2943762"/>
        <a:ext cx="5221952" cy="98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28E4-5104-4664-9086-60EBD2AA09BE}">
      <dsp:nvSpPr>
        <dsp:cNvPr id="0" name=""/>
        <dsp:cNvSpPr/>
      </dsp:nvSpPr>
      <dsp:spPr>
        <a:xfrm>
          <a:off x="0" y="2210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309B8-F6BB-4DD1-B85D-6C430507AFB9}">
      <dsp:nvSpPr>
        <dsp:cNvPr id="0" name=""/>
        <dsp:cNvSpPr/>
      </dsp:nvSpPr>
      <dsp:spPr>
        <a:xfrm>
          <a:off x="0" y="2210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Health &amp; Safety Issues</a:t>
          </a:r>
          <a:endParaRPr lang="en-US" sz="2900" kern="1200"/>
        </a:p>
      </dsp:txBody>
      <dsp:txXfrm>
        <a:off x="0" y="2210"/>
        <a:ext cx="6372993" cy="1507246"/>
      </dsp:txXfrm>
    </dsp:sp>
    <dsp:sp modelId="{74EB4588-D634-498F-AF08-2ADFE25841E7}">
      <dsp:nvSpPr>
        <dsp:cNvPr id="0" name=""/>
        <dsp:cNvSpPr/>
      </dsp:nvSpPr>
      <dsp:spPr>
        <a:xfrm>
          <a:off x="0" y="1509456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B96C-2FD4-4227-8465-56580186BF11}">
      <dsp:nvSpPr>
        <dsp:cNvPr id="0" name=""/>
        <dsp:cNvSpPr/>
      </dsp:nvSpPr>
      <dsp:spPr>
        <a:xfrm>
          <a:off x="0" y="1509456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Nano particles can cause serious illness or damage human body.</a:t>
          </a:r>
          <a:endParaRPr lang="en-US" sz="2900" kern="1200"/>
        </a:p>
      </dsp:txBody>
      <dsp:txXfrm>
        <a:off x="0" y="1509456"/>
        <a:ext cx="6372993" cy="1507246"/>
      </dsp:txXfrm>
    </dsp:sp>
    <dsp:sp modelId="{EDFB2ECC-CB3D-48A8-804E-F7FF33113D05}">
      <dsp:nvSpPr>
        <dsp:cNvPr id="0" name=""/>
        <dsp:cNvSpPr/>
      </dsp:nvSpPr>
      <dsp:spPr>
        <a:xfrm>
          <a:off x="0" y="3016702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6AC9-5D89-4591-A07D-2D39CC81914D}">
      <dsp:nvSpPr>
        <dsp:cNvPr id="0" name=""/>
        <dsp:cNvSpPr/>
      </dsp:nvSpPr>
      <dsp:spPr>
        <a:xfrm>
          <a:off x="0" y="3016702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Untraceable destructive weapons of mass destruction.</a:t>
          </a:r>
          <a:endParaRPr lang="en-US" sz="2900" kern="1200"/>
        </a:p>
      </dsp:txBody>
      <dsp:txXfrm>
        <a:off x="0" y="3016702"/>
        <a:ext cx="6372993" cy="150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2C10-8E6D-4CAE-878D-C328A3959AA2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</a:rPr>
            <a:t>C</a:t>
          </a: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sp:txBody>
      <dsp:txXfrm>
        <a:off x="41944" y="41944"/>
        <a:ext cx="3227409" cy="1348195"/>
      </dsp:txXfrm>
    </dsp:sp>
    <dsp:sp modelId="{272749E4-DD36-4C3C-85B6-0B0820AA2DA5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sp:txBody>
      <dsp:txXfrm>
        <a:off x="463068" y="1712708"/>
        <a:ext cx="3336872" cy="1348195"/>
      </dsp:txXfrm>
    </dsp:sp>
    <dsp:sp modelId="{E64BE3C2-D5A3-46FB-97B2-40AE84E69B55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sp:txBody>
      <dsp:txXfrm>
        <a:off x="884192" y="3383473"/>
        <a:ext cx="3336872" cy="1348195"/>
      </dsp:txXfrm>
    </dsp:sp>
    <dsp:sp modelId="{13968B54-2EFE-4669-AB37-7CA544E5362B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462196C5-8BD8-4BC0-875D-6B8F091EA108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65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8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skola.se/index.php?title=Fil:Nanotube.jpg" TargetMode="Externa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rsc.org/en/content/articlelanding/2020/se/d0se00288g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ar_cel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electronicamade.com/bateria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arbon_nanotube_zigzag_povray_cropped.PNG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cotarget.com/article/27596/text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www.flickr.com/photos/lintmachine/232087235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3/09/understanding-nanomedicine-infographi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yeopeningtruth.com/epstein-island-temple-symbols-so-much-more-than-we-kn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rkeleylab/3523924206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arenaconecte.blogspot.com/2010/12/nanotecnologia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://sustainable-nano.com/2020/04/02/nanotechnology-and-modern-agriculture/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://theconversation.com/the-failed-effort-to-ban-the-ultimate-weapon-of-mass-destruction-427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i.us/morp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namariebarbuto.blogspot.com/2009_06_01_archive.html" TargetMode="External"/><Relationship Id="rId5" Type="http://schemas.openxmlformats.org/officeDocument/2006/relationships/image" Target="../media/image39.jpeg"/><Relationship Id="rId4" Type="http://schemas.openxmlformats.org/officeDocument/2006/relationships/hyperlink" Target="http://wikipedia.co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clipart.net/clipart/thank-you-deco-clip-ar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pressbooks.umn.edu/classroompartners/chapter/dna-stru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336" y="1447800"/>
            <a:ext cx="54530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1">
                <a:latin typeface="Times New Roman"/>
                <a:cs typeface="Times New Roman"/>
              </a:rPr>
              <a:t>Gandhi Institute of Science and Technology</a:t>
            </a:r>
            <a:br>
              <a:rPr lang="en-US" sz="3400" b="1" i="1">
                <a:latin typeface="Times New Roman"/>
                <a:cs typeface="Times New Roman"/>
              </a:rPr>
            </a:b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 err="1">
                <a:latin typeface="Times New Roman"/>
                <a:cs typeface="Times New Roman"/>
              </a:rPr>
              <a:t>Kholiguda</a:t>
            </a:r>
            <a:r>
              <a:rPr lang="en-US" sz="3400" b="1" i="1">
                <a:latin typeface="Times New Roman"/>
                <a:cs typeface="Times New Roman"/>
              </a:rPr>
              <a:t> ,</a:t>
            </a:r>
            <a:r>
              <a:rPr lang="en-US" sz="3400" b="1" i="1" err="1">
                <a:latin typeface="Times New Roman"/>
                <a:cs typeface="Times New Roman"/>
              </a:rPr>
              <a:t>Rayagada,Odisha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 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Seminar : </a:t>
            </a:r>
            <a:r>
              <a:rPr lang="en-US" sz="3400" b="1" i="1" err="1">
                <a:latin typeface="Times New Roman"/>
                <a:cs typeface="Times New Roman"/>
              </a:rPr>
              <a:t>NanoTechnology</a:t>
            </a:r>
            <a:endParaRPr lang="en-US" sz="3400" b="1" i="1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336" y="4777380"/>
            <a:ext cx="5453002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Kothakota  </a:t>
            </a:r>
            <a:r>
              <a:rPr lang="en-US" sz="1100" b="1" err="1">
                <a:latin typeface="Times New Roman"/>
                <a:cs typeface="Times New Roman"/>
              </a:rPr>
              <a:t>Aaksshay</a:t>
            </a:r>
            <a:r>
              <a:rPr lang="en-US" sz="1100" b="1">
                <a:latin typeface="Times New Roman"/>
                <a:cs typeface="Times New Roman"/>
              </a:rPr>
              <a:t>  </a:t>
            </a:r>
            <a:r>
              <a:rPr lang="en-US" sz="1100" b="1" err="1">
                <a:latin typeface="Times New Roman"/>
                <a:cs typeface="Times New Roman"/>
              </a:rPr>
              <a:t>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Branch :CSE  </a:t>
            </a:r>
            <a:r>
              <a:rPr lang="en-US" sz="1100" b="1" err="1">
                <a:latin typeface="Times New Roman"/>
                <a:cs typeface="Times New Roman"/>
              </a:rPr>
              <a:t>B.Tech</a:t>
            </a:r>
            <a:r>
              <a:rPr lang="en-US" sz="1100" b="1">
                <a:latin typeface="Times New Roman"/>
                <a:cs typeface="Times New Roman"/>
              </a:rPr>
              <a:t>  Final Year </a:t>
            </a:r>
          </a:p>
          <a:p>
            <a:pPr>
              <a:lnSpc>
                <a:spcPct val="90000"/>
              </a:lnSpc>
            </a:pPr>
            <a:r>
              <a:rPr lang="en-US" sz="1100" b="1" err="1">
                <a:latin typeface="Times New Roman"/>
                <a:cs typeface="Times New Roman"/>
              </a:rPr>
              <a:t>Regd</a:t>
            </a:r>
            <a:r>
              <a:rPr lang="en-US" sz="1100" b="1">
                <a:latin typeface="Times New Roman"/>
                <a:cs typeface="Times New Roman"/>
              </a:rPr>
              <a:t> No :1901317069</a:t>
            </a:r>
          </a:p>
          <a:p>
            <a:pPr>
              <a:lnSpc>
                <a:spcPct val="90000"/>
              </a:lnSpc>
            </a:pPr>
            <a:endParaRPr lang="en-US" sz="1100" b="1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r="14371"/>
          <a:stretch/>
        </p:blipFill>
        <p:spPr>
          <a:xfrm>
            <a:off x="1236194" y="1447800"/>
            <a:ext cx="2936836" cy="4191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>
                <a:latin typeface="Times New Roman"/>
                <a:cs typeface="Times New Roman"/>
              </a:rPr>
              <a:t>Nano Material Characterist</a:t>
            </a:r>
            <a:r>
              <a:rPr lang="en-US" b="0" i="0" kern="1200">
                <a:latin typeface="+mj-lt"/>
                <a:ea typeface="+mj-ea"/>
                <a:cs typeface="+mj-cs"/>
              </a:rPr>
              <a:t>i</a:t>
            </a:r>
            <a:r>
              <a:rPr lang="en-US" b="1" i="1" kern="1200">
                <a:latin typeface="Times New Roman"/>
                <a:cs typeface="Times New Roman"/>
              </a:rPr>
              <a:t>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330715"/>
              </p:ext>
            </p:extLst>
          </p:nvPr>
        </p:nvGraphicFramePr>
        <p:xfrm>
          <a:off x="1582649" y="2237362"/>
          <a:ext cx="7531277" cy="40467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331741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4213867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46206"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227386"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373116"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7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21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8DAF24-9F6F-5BD8-0DE5-7333D2B5F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529" r="16299"/>
          <a:stretch/>
        </p:blipFill>
        <p:spPr>
          <a:xfrm>
            <a:off x="6089904" y="-1"/>
            <a:ext cx="60899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Nanoparticles –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R &amp; D –7</a:t>
            </a: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>
                <a:latin typeface="Times New Roman"/>
                <a:cs typeface="Times New Roman"/>
              </a:rPr>
              <a:t>E</a:t>
            </a:r>
            <a:r>
              <a:rPr lang="en-US" sz="3200" b="1" i="1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OLED (Organic Light Emitting Diode)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Plasma  Displays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32A6-4BD2-8B3E-220A-649EB88C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Times New Roman"/>
                <a:cs typeface="Times New Roman"/>
              </a:rPr>
              <a:t>Energy</a:t>
            </a:r>
          </a:p>
        </p:txBody>
      </p:sp>
      <p:pic>
        <p:nvPicPr>
          <p:cNvPr id="5" name="Picture 5" descr="A picture containing outdoor, different, set, various&#10;&#10;Description automatically generated">
            <a:extLst>
              <a:ext uri="{FF2B5EF4-FFF2-40B4-BE49-F238E27FC236}">
                <a16:creationId xmlns:a16="http://schemas.microsoft.com/office/drawing/2014/main" id="{D0CC84E1-1FF5-4D21-06A7-145C78CC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97" r="8025" b="-1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AD01-6066-791C-215B-23A28B3C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Batteries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Fuel Cells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Solar Cells</a:t>
            </a:r>
          </a:p>
        </p:txBody>
      </p:sp>
      <p:pic>
        <p:nvPicPr>
          <p:cNvPr id="12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B9226DB0-8BBA-353B-2AF0-DABEBD9D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24" r="4930" b="3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7D3AC2-D724-993B-B35E-B601C1DD9C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71" r="25642" b="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4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638" y="452718"/>
            <a:ext cx="3305195" cy="1400530"/>
          </a:xfrm>
        </p:spPr>
        <p:txBody>
          <a:bodyPr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Materials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338" y="2052918"/>
            <a:ext cx="33045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Tubes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Aerogel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Particle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48202-04BD-846F-B561-3C70415C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96" b="3"/>
          <a:stretch/>
        </p:blipFill>
        <p:spPr>
          <a:xfrm>
            <a:off x="20" y="10"/>
            <a:ext cx="6094390" cy="423366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B4B3979-AB2A-35BE-3C22-93CFFAAB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726" r="14789" b="2"/>
          <a:stretch/>
        </p:blipFill>
        <p:spPr>
          <a:xfrm>
            <a:off x="20" y="4233670"/>
            <a:ext cx="3047185" cy="2623867"/>
          </a:xfrm>
          <a:prstGeom prst="rect">
            <a:avLst/>
          </a:prstGeo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5BD6175-8BC7-AC11-8BF9-71D9C94E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7235" r="12049" b="-4"/>
          <a:stretch/>
        </p:blipFill>
        <p:spPr>
          <a:xfrm>
            <a:off x="3047205" y="4233670"/>
            <a:ext cx="3047205" cy="2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Future Of Nano Technology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064D683-B0C1-8575-A14C-9A5FD164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2" b="1536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AEFD-EE1E-358F-49BE-220B41583F8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Nano technology will  redesign the future of serval technologies  ,products &amp; markets.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Scientists &amp; engineers can now work with materials at atomic level to create stain - proof fabrics, scratch - resistant paints ,more efficient fuel cells &amp; batteries.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Experts says that nano technology will   likely create the next generation  of billionaires &amp;  reshape global business.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Industry Analysts Predict Revenues from Products Incorporating Nano Technology to reach close to $3 Trillion US Within 10 Years.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endParaRPr lang="en-US" sz="2400" b="1" i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08D0-3D4B-619A-BC35-6DB7392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u="sng">
                <a:latin typeface="Times New Roman"/>
                <a:cs typeface="Times New Roman"/>
              </a:rPr>
              <a:t>Govt .Policy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75AB-A3B9-8472-4A46-85F42287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The Government of India has made Rs .1000 core investments in Nanotechnology.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Karnataka is planning to set up country's first nano park in Bangalore 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Govt of Andhra Pradesh is planning to set up Nano - Technology Park in 350 acre in Hyderabad.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Advantages Of Nano Technology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89606F-6EE7-478D-EB6A-0225DB1DD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63" r="1732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Medical Advantages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End of illness like  (Cancer ,heart disease)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Universal  immunity like (aids, flu)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Body Sculpting  (change your appearance)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Stop the aging process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Painless Child Births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ndustrial Advantages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Computers a billion times faster &amp; a million times smaller.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Automatic Pollution Cleanup.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Manufacturing at almost no cost.</a:t>
            </a:r>
          </a:p>
        </p:txBody>
      </p:sp>
      <p:pic>
        <p:nvPicPr>
          <p:cNvPr id="5" name="Picture 5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28B8CB9D-8E9E-BB82-3A89-25A5F148C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5" r="30864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AFE2-8F0B-23E7-2D44-1F9660C3913C}"/>
              </a:ext>
            </a:extLst>
          </p:cNvPr>
          <p:cNvSpPr txBox="1"/>
          <p:nvPr/>
        </p:nvSpPr>
        <p:spPr>
          <a:xfrm>
            <a:off x="4724400" y="43624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" y="154814"/>
            <a:ext cx="4128042" cy="151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Disadvantages  Of Nanotechnology  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AEECE8B-3735-4A07-CCD8-8007C3DD72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1" y="2438401"/>
          <a:ext cx="5221952" cy="392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8"/>
              </a:rPr>
              <a:t>T</a:t>
            </a:r>
            <a:endParaRPr lang="en-US" sz="1700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9F18FCE8-BB15-7299-5C87-F12D4F7E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52889" y="2439995"/>
            <a:ext cx="4051538" cy="4105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9FCB-78B7-3ABA-19D0-585DE647B7B6}"/>
              </a:ext>
            </a:extLst>
          </p:cNvPr>
          <p:cNvSpPr txBox="1"/>
          <p:nvPr/>
        </p:nvSpPr>
        <p:spPr>
          <a:xfrm>
            <a:off x="4724400" y="45767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solidFill>
                  <a:srgbClr val="FFFF00"/>
                </a:solidFill>
                <a:latin typeface="Times New Roman"/>
                <a:cs typeface="Times New Roman"/>
              </a:rPr>
              <a:t>Implications In Nano Technology</a:t>
            </a:r>
          </a:p>
        </p:txBody>
      </p:sp>
      <p:graphicFrame>
        <p:nvGraphicFramePr>
          <p:cNvPr id="39" name="Content Placeholder 32">
            <a:extLst>
              <a:ext uri="{FF2B5EF4-FFF2-40B4-BE49-F238E27FC236}">
                <a16:creationId xmlns:a16="http://schemas.microsoft.com/office/drawing/2014/main" id="{9A94F97E-4625-0999-F2E2-6C7ED48DB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254" y="1722240"/>
          <a:ext cx="6372994" cy="452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Picture 37" descr="A picture containing weapon, hydrogen bomb, missile&#10;&#10;Description automatically generated">
            <a:extLst>
              <a:ext uri="{FF2B5EF4-FFF2-40B4-BE49-F238E27FC236}">
                <a16:creationId xmlns:a16="http://schemas.microsoft.com/office/drawing/2014/main" id="{E98FDB51-D0FC-5383-294E-B43D45DCC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534" y="-7137"/>
            <a:ext cx="5144217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rgbClr val="F2F2F2"/>
                </a:solidFill>
                <a:latin typeface="Times New Roman"/>
                <a:cs typeface="Times New Roman"/>
              </a:rPr>
              <a:t>Social &amp; Political Issues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68449C3-3514-A27A-F79C-73DE5BC29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68461"/>
              </p:ext>
            </p:extLst>
          </p:nvPr>
        </p:nvGraphicFramePr>
        <p:xfrm>
          <a:off x="5507997" y="100833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8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32DE9-3BB2-A7E4-8ADF-20335301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 offers the ability to build large number of products that are incredibly powerful.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 is heavily intertwined with biotechnology &amp; information technology ,making its scope very wide.</a:t>
            </a:r>
            <a:endParaRPr lang="en-US"/>
          </a:p>
          <a:p>
            <a:pPr marL="457200" indent="-457200"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The nanotechnology industry is mainly used to create new world.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Morph :Nokia's Nanotechnology Concept by phone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3"/>
              </a:rPr>
              <a:t>http://tini.us/morph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Wikipedia NT Portal 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4"/>
              </a:rPr>
              <a:t>http://wikipedia.com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FCB3FD27-834B-4757-338F-CDCE6713A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417" r="1139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516B-7A7C-CF6F-599E-44C75DDBEFDF}"/>
              </a:ext>
            </a:extLst>
          </p:cNvPr>
          <p:cNvSpPr txBox="1"/>
          <p:nvPr/>
        </p:nvSpPr>
        <p:spPr>
          <a:xfrm>
            <a:off x="4724400" y="37893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F9F04-FDC3-0580-D51D-0FF709C2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US" sz="4000" b="1" i="1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CB3E58A-A97D-0343-4A71-283DEE1B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Introduction  To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Origins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Definition of Nanotechnology</a:t>
            </a:r>
            <a:endParaRPr lang="en-US" sz="1700" b="1" i="1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How Small Is Nanoscale?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Why  is Nanotechnology?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What is Nano Material?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Nanomaterial's Characteristics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Various  Products in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Application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Future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Video about an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Govt .policy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Advantages and Dis advantages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>
              <a:latin typeface="Century Gothic" panose="020B0502020202020204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8AB0-6EF3-4A88-202B-86AE414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Agenda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32B8EF4-A321-3904-A20E-DF7C2F2F02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7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Gandhi Institute of Science and Technology  Kholiguda ,Rayagada,Odisha   Seminar : NanoTechnology</vt:lpstr>
      <vt:lpstr>PowerPoint Presentation</vt:lpstr>
      <vt:lpstr>Agenda</vt:lpstr>
      <vt:lpstr>Agenda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Energy</vt:lpstr>
      <vt:lpstr>Materials </vt:lpstr>
      <vt:lpstr>Future Of Nano Technology</vt:lpstr>
      <vt:lpstr>PowerPoint Presentation</vt:lpstr>
      <vt:lpstr>Govt .Policy</vt:lpstr>
      <vt:lpstr>Advantages Of Nano Technology</vt:lpstr>
      <vt:lpstr>Industrial Advantages</vt:lpstr>
      <vt:lpstr>Disadvantages  Of Nanotechnology  </vt:lpstr>
      <vt:lpstr>Implications In Nano Technology</vt:lpstr>
      <vt:lpstr>Social &amp; Political Issues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2023-01-28T13:22:32Z</dcterms:created>
  <dcterms:modified xsi:type="dcterms:W3CDTF">2023-02-02T01:32:27Z</dcterms:modified>
</cp:coreProperties>
</file>